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E2AEDF-D308-491B-8C61-844D610A8C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7B8E0B-C3BD-4BF2-8594-4ABE4A4FA69B}">
      <dgm:prSet/>
      <dgm:spPr/>
      <dgm:t>
        <a:bodyPr/>
        <a:lstStyle/>
        <a:p>
          <a:r>
            <a:rPr lang="en-SG"/>
            <a:t>Enable each interface of each router</a:t>
          </a:r>
          <a:endParaRPr lang="en-US"/>
        </a:p>
      </dgm:t>
    </dgm:pt>
    <dgm:pt modelId="{88989428-78A6-42FF-9A31-C8620867B7A1}" type="parTrans" cxnId="{03B71E07-984B-42DC-86A5-C716AA57952C}">
      <dgm:prSet/>
      <dgm:spPr/>
      <dgm:t>
        <a:bodyPr/>
        <a:lstStyle/>
        <a:p>
          <a:endParaRPr lang="en-US"/>
        </a:p>
      </dgm:t>
    </dgm:pt>
    <dgm:pt modelId="{2A96B214-887D-4CD7-B123-A03BF8D3A1EC}" type="sibTrans" cxnId="{03B71E07-984B-42DC-86A5-C716AA57952C}">
      <dgm:prSet/>
      <dgm:spPr/>
      <dgm:t>
        <a:bodyPr/>
        <a:lstStyle/>
        <a:p>
          <a:endParaRPr lang="en-US"/>
        </a:p>
      </dgm:t>
    </dgm:pt>
    <dgm:pt modelId="{850465EF-D5E2-4213-BBBE-4945AD2400BE}">
      <dgm:prSet/>
      <dgm:spPr/>
      <dgm:t>
        <a:bodyPr/>
        <a:lstStyle/>
        <a:p>
          <a:r>
            <a:rPr lang="en-SG"/>
            <a:t>Provide default gateway address to each PC</a:t>
          </a:r>
          <a:endParaRPr lang="en-US"/>
        </a:p>
      </dgm:t>
    </dgm:pt>
    <dgm:pt modelId="{EFC85E91-A3FC-4DA0-A8DD-DE3B44D8F634}" type="parTrans" cxnId="{049A70E2-1AF7-4382-A678-149F98BD67A5}">
      <dgm:prSet/>
      <dgm:spPr/>
      <dgm:t>
        <a:bodyPr/>
        <a:lstStyle/>
        <a:p>
          <a:endParaRPr lang="en-US"/>
        </a:p>
      </dgm:t>
    </dgm:pt>
    <dgm:pt modelId="{5F2A23C4-C611-4757-828E-ED4DDCBCA156}" type="sibTrans" cxnId="{049A70E2-1AF7-4382-A678-149F98BD67A5}">
      <dgm:prSet/>
      <dgm:spPr/>
      <dgm:t>
        <a:bodyPr/>
        <a:lstStyle/>
        <a:p>
          <a:endParaRPr lang="en-US"/>
        </a:p>
      </dgm:t>
    </dgm:pt>
    <dgm:pt modelId="{ED001ABE-90D7-4E0B-9C0B-415330DD4013}">
      <dgm:prSet/>
      <dgm:spPr/>
      <dgm:t>
        <a:bodyPr/>
        <a:lstStyle/>
        <a:p>
          <a:r>
            <a:rPr lang="en-SG"/>
            <a:t>Provide clock rate to appropriate interface</a:t>
          </a:r>
          <a:endParaRPr lang="en-US"/>
        </a:p>
      </dgm:t>
    </dgm:pt>
    <dgm:pt modelId="{3CECEE69-F3AA-4B66-B538-FF90C586B6AF}" type="parTrans" cxnId="{C5756713-5E13-4CFB-BC7A-843FB6002337}">
      <dgm:prSet/>
      <dgm:spPr/>
      <dgm:t>
        <a:bodyPr/>
        <a:lstStyle/>
        <a:p>
          <a:endParaRPr lang="en-US"/>
        </a:p>
      </dgm:t>
    </dgm:pt>
    <dgm:pt modelId="{E9504779-FB10-429B-9B3F-12245AB2662F}" type="sibTrans" cxnId="{C5756713-5E13-4CFB-BC7A-843FB6002337}">
      <dgm:prSet/>
      <dgm:spPr/>
      <dgm:t>
        <a:bodyPr/>
        <a:lstStyle/>
        <a:p>
          <a:endParaRPr lang="en-US"/>
        </a:p>
      </dgm:t>
    </dgm:pt>
    <dgm:pt modelId="{017E2282-89D2-49B7-9CD0-04C0A3E99CFA}">
      <dgm:prSet/>
      <dgm:spPr/>
      <dgm:t>
        <a:bodyPr/>
        <a:lstStyle/>
        <a:p>
          <a:r>
            <a:rPr lang="en-SG" b="1"/>
            <a:t>DO NOT ENABLE STATIC ROUTING</a:t>
          </a:r>
          <a:endParaRPr lang="en-US"/>
        </a:p>
      </dgm:t>
    </dgm:pt>
    <dgm:pt modelId="{74AEA9D7-9D8B-4E60-AB19-FCE38CF1451F}" type="parTrans" cxnId="{C3ECBE42-9B55-4BA5-BF01-A7C6A558AEA9}">
      <dgm:prSet/>
      <dgm:spPr/>
      <dgm:t>
        <a:bodyPr/>
        <a:lstStyle/>
        <a:p>
          <a:endParaRPr lang="en-US"/>
        </a:p>
      </dgm:t>
    </dgm:pt>
    <dgm:pt modelId="{87CB873E-EDFD-4689-A1BD-BC1F6F8F97EC}" type="sibTrans" cxnId="{C3ECBE42-9B55-4BA5-BF01-A7C6A558AEA9}">
      <dgm:prSet/>
      <dgm:spPr/>
      <dgm:t>
        <a:bodyPr/>
        <a:lstStyle/>
        <a:p>
          <a:endParaRPr lang="en-US"/>
        </a:p>
      </dgm:t>
    </dgm:pt>
    <dgm:pt modelId="{2E3C35A8-530D-42A3-B3C5-45919BF03B3F}" type="pres">
      <dgm:prSet presAssocID="{65E2AEDF-D308-491B-8C61-844D610A8C81}" presName="root" presStyleCnt="0">
        <dgm:presLayoutVars>
          <dgm:dir/>
          <dgm:resizeHandles val="exact"/>
        </dgm:presLayoutVars>
      </dgm:prSet>
      <dgm:spPr/>
    </dgm:pt>
    <dgm:pt modelId="{2D6764DB-2304-44F2-928B-C32572520A85}" type="pres">
      <dgm:prSet presAssocID="{2B7B8E0B-C3BD-4BF2-8594-4ABE4A4FA69B}" presName="compNode" presStyleCnt="0"/>
      <dgm:spPr/>
    </dgm:pt>
    <dgm:pt modelId="{6650A8D0-83E8-415B-82BE-98CE936C8FCC}" type="pres">
      <dgm:prSet presAssocID="{2B7B8E0B-C3BD-4BF2-8594-4ABE4A4FA69B}" presName="bgRect" presStyleLbl="bgShp" presStyleIdx="0" presStyleCnt="4"/>
      <dgm:spPr/>
    </dgm:pt>
    <dgm:pt modelId="{2EE5C00F-64C1-4D3E-86DE-677B3ADBD11F}" type="pres">
      <dgm:prSet presAssocID="{2B7B8E0B-C3BD-4BF2-8594-4ABE4A4FA6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88ED5C-1428-4849-B00C-08D4D0816358}" type="pres">
      <dgm:prSet presAssocID="{2B7B8E0B-C3BD-4BF2-8594-4ABE4A4FA69B}" presName="spaceRect" presStyleCnt="0"/>
      <dgm:spPr/>
    </dgm:pt>
    <dgm:pt modelId="{A10F4763-42B1-4A4E-8426-F0BA9CCBE5F5}" type="pres">
      <dgm:prSet presAssocID="{2B7B8E0B-C3BD-4BF2-8594-4ABE4A4FA69B}" presName="parTx" presStyleLbl="revTx" presStyleIdx="0" presStyleCnt="4">
        <dgm:presLayoutVars>
          <dgm:chMax val="0"/>
          <dgm:chPref val="0"/>
        </dgm:presLayoutVars>
      </dgm:prSet>
      <dgm:spPr/>
    </dgm:pt>
    <dgm:pt modelId="{2EC44018-D1DF-4B73-9B26-6A45476CAE88}" type="pres">
      <dgm:prSet presAssocID="{2A96B214-887D-4CD7-B123-A03BF8D3A1EC}" presName="sibTrans" presStyleCnt="0"/>
      <dgm:spPr/>
    </dgm:pt>
    <dgm:pt modelId="{C5FB8132-AF20-4E86-B3C4-C1ADE2994E0F}" type="pres">
      <dgm:prSet presAssocID="{850465EF-D5E2-4213-BBBE-4945AD2400BE}" presName="compNode" presStyleCnt="0"/>
      <dgm:spPr/>
    </dgm:pt>
    <dgm:pt modelId="{7829E708-A72C-4F25-BE71-CF5331BEF5EC}" type="pres">
      <dgm:prSet presAssocID="{850465EF-D5E2-4213-BBBE-4945AD2400BE}" presName="bgRect" presStyleLbl="bgShp" presStyleIdx="1" presStyleCnt="4"/>
      <dgm:spPr/>
    </dgm:pt>
    <dgm:pt modelId="{831B1F7C-C515-4FE2-8DA5-0E2F2AF3030C}" type="pres">
      <dgm:prSet presAssocID="{850465EF-D5E2-4213-BBBE-4945AD2400B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E1DCEB3-62E6-4FBA-B380-E609AF521CD1}" type="pres">
      <dgm:prSet presAssocID="{850465EF-D5E2-4213-BBBE-4945AD2400BE}" presName="spaceRect" presStyleCnt="0"/>
      <dgm:spPr/>
    </dgm:pt>
    <dgm:pt modelId="{000C49D3-8149-4D12-B85F-99673197D273}" type="pres">
      <dgm:prSet presAssocID="{850465EF-D5E2-4213-BBBE-4945AD2400BE}" presName="parTx" presStyleLbl="revTx" presStyleIdx="1" presStyleCnt="4">
        <dgm:presLayoutVars>
          <dgm:chMax val="0"/>
          <dgm:chPref val="0"/>
        </dgm:presLayoutVars>
      </dgm:prSet>
      <dgm:spPr/>
    </dgm:pt>
    <dgm:pt modelId="{F5679F2A-417C-4E0D-AC4B-C8AB5DA728D5}" type="pres">
      <dgm:prSet presAssocID="{5F2A23C4-C611-4757-828E-ED4DDCBCA156}" presName="sibTrans" presStyleCnt="0"/>
      <dgm:spPr/>
    </dgm:pt>
    <dgm:pt modelId="{21B6D779-068D-4C8D-B5FE-F9A820023AE8}" type="pres">
      <dgm:prSet presAssocID="{ED001ABE-90D7-4E0B-9C0B-415330DD4013}" presName="compNode" presStyleCnt="0"/>
      <dgm:spPr/>
    </dgm:pt>
    <dgm:pt modelId="{8FE3C426-A1F5-4748-B6B0-CD7FC4A32E19}" type="pres">
      <dgm:prSet presAssocID="{ED001ABE-90D7-4E0B-9C0B-415330DD4013}" presName="bgRect" presStyleLbl="bgShp" presStyleIdx="2" presStyleCnt="4"/>
      <dgm:spPr/>
    </dgm:pt>
    <dgm:pt modelId="{EB37BA11-F0B6-4740-9D63-C209FDE9A71E}" type="pres">
      <dgm:prSet presAssocID="{ED001ABE-90D7-4E0B-9C0B-415330DD40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7661AEC-003D-40E0-A4AF-642FA860B140}" type="pres">
      <dgm:prSet presAssocID="{ED001ABE-90D7-4E0B-9C0B-415330DD4013}" presName="spaceRect" presStyleCnt="0"/>
      <dgm:spPr/>
    </dgm:pt>
    <dgm:pt modelId="{0C82492E-0D32-46E6-955C-E6EB66702FA8}" type="pres">
      <dgm:prSet presAssocID="{ED001ABE-90D7-4E0B-9C0B-415330DD4013}" presName="parTx" presStyleLbl="revTx" presStyleIdx="2" presStyleCnt="4">
        <dgm:presLayoutVars>
          <dgm:chMax val="0"/>
          <dgm:chPref val="0"/>
        </dgm:presLayoutVars>
      </dgm:prSet>
      <dgm:spPr/>
    </dgm:pt>
    <dgm:pt modelId="{F4DE5484-47BD-47B9-8213-90E3A8B46C73}" type="pres">
      <dgm:prSet presAssocID="{E9504779-FB10-429B-9B3F-12245AB2662F}" presName="sibTrans" presStyleCnt="0"/>
      <dgm:spPr/>
    </dgm:pt>
    <dgm:pt modelId="{5ECB936C-9995-4A09-B439-50177944BD40}" type="pres">
      <dgm:prSet presAssocID="{017E2282-89D2-49B7-9CD0-04C0A3E99CFA}" presName="compNode" presStyleCnt="0"/>
      <dgm:spPr/>
    </dgm:pt>
    <dgm:pt modelId="{7F38961C-2A80-4DEA-9B8B-E5207F82D043}" type="pres">
      <dgm:prSet presAssocID="{017E2282-89D2-49B7-9CD0-04C0A3E99CFA}" presName="bgRect" presStyleLbl="bgShp" presStyleIdx="3" presStyleCnt="4"/>
      <dgm:spPr/>
    </dgm:pt>
    <dgm:pt modelId="{EFCDCB52-A07A-42DD-9432-DAA5B3A7E1A5}" type="pres">
      <dgm:prSet presAssocID="{017E2282-89D2-49B7-9CD0-04C0A3E99CF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D2B95286-87C7-4430-8FC3-C118160E3DB4}" type="pres">
      <dgm:prSet presAssocID="{017E2282-89D2-49B7-9CD0-04C0A3E99CFA}" presName="spaceRect" presStyleCnt="0"/>
      <dgm:spPr/>
    </dgm:pt>
    <dgm:pt modelId="{7E80733A-E933-4040-BC58-0DAD54BCCD86}" type="pres">
      <dgm:prSet presAssocID="{017E2282-89D2-49B7-9CD0-04C0A3E99CF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3B71E07-984B-42DC-86A5-C716AA57952C}" srcId="{65E2AEDF-D308-491B-8C61-844D610A8C81}" destId="{2B7B8E0B-C3BD-4BF2-8594-4ABE4A4FA69B}" srcOrd="0" destOrd="0" parTransId="{88989428-78A6-42FF-9A31-C8620867B7A1}" sibTransId="{2A96B214-887D-4CD7-B123-A03BF8D3A1EC}"/>
    <dgm:cxn modelId="{4D51120B-46C5-4BA8-8207-73B1040E5487}" type="presOf" srcId="{850465EF-D5E2-4213-BBBE-4945AD2400BE}" destId="{000C49D3-8149-4D12-B85F-99673197D273}" srcOrd="0" destOrd="0" presId="urn:microsoft.com/office/officeart/2018/2/layout/IconVerticalSolidList"/>
    <dgm:cxn modelId="{C5756713-5E13-4CFB-BC7A-843FB6002337}" srcId="{65E2AEDF-D308-491B-8C61-844D610A8C81}" destId="{ED001ABE-90D7-4E0B-9C0B-415330DD4013}" srcOrd="2" destOrd="0" parTransId="{3CECEE69-F3AA-4B66-B538-FF90C586B6AF}" sibTransId="{E9504779-FB10-429B-9B3F-12245AB2662F}"/>
    <dgm:cxn modelId="{0FCA0B3B-684B-475C-9D2D-D52157545324}" type="presOf" srcId="{ED001ABE-90D7-4E0B-9C0B-415330DD4013}" destId="{0C82492E-0D32-46E6-955C-E6EB66702FA8}" srcOrd="0" destOrd="0" presId="urn:microsoft.com/office/officeart/2018/2/layout/IconVerticalSolidList"/>
    <dgm:cxn modelId="{787F2A60-D8ED-46DE-9DC5-C5BC198463C1}" type="presOf" srcId="{2B7B8E0B-C3BD-4BF2-8594-4ABE4A4FA69B}" destId="{A10F4763-42B1-4A4E-8426-F0BA9CCBE5F5}" srcOrd="0" destOrd="0" presId="urn:microsoft.com/office/officeart/2018/2/layout/IconVerticalSolidList"/>
    <dgm:cxn modelId="{C3ECBE42-9B55-4BA5-BF01-A7C6A558AEA9}" srcId="{65E2AEDF-D308-491B-8C61-844D610A8C81}" destId="{017E2282-89D2-49B7-9CD0-04C0A3E99CFA}" srcOrd="3" destOrd="0" parTransId="{74AEA9D7-9D8B-4E60-AB19-FCE38CF1451F}" sibTransId="{87CB873E-EDFD-4689-A1BD-BC1F6F8F97EC}"/>
    <dgm:cxn modelId="{0CD2828E-E96B-4997-81ED-7AFF71C894A5}" type="presOf" srcId="{017E2282-89D2-49B7-9CD0-04C0A3E99CFA}" destId="{7E80733A-E933-4040-BC58-0DAD54BCCD86}" srcOrd="0" destOrd="0" presId="urn:microsoft.com/office/officeart/2018/2/layout/IconVerticalSolidList"/>
    <dgm:cxn modelId="{049A70E2-1AF7-4382-A678-149F98BD67A5}" srcId="{65E2AEDF-D308-491B-8C61-844D610A8C81}" destId="{850465EF-D5E2-4213-BBBE-4945AD2400BE}" srcOrd="1" destOrd="0" parTransId="{EFC85E91-A3FC-4DA0-A8DD-DE3B44D8F634}" sibTransId="{5F2A23C4-C611-4757-828E-ED4DDCBCA156}"/>
    <dgm:cxn modelId="{807803E5-D5BB-47AF-A283-8D614ED3D3D1}" type="presOf" srcId="{65E2AEDF-D308-491B-8C61-844D610A8C81}" destId="{2E3C35A8-530D-42A3-B3C5-45919BF03B3F}" srcOrd="0" destOrd="0" presId="urn:microsoft.com/office/officeart/2018/2/layout/IconVerticalSolidList"/>
    <dgm:cxn modelId="{AB45728B-F5C3-4066-AED4-C49A3FAB7D45}" type="presParOf" srcId="{2E3C35A8-530D-42A3-B3C5-45919BF03B3F}" destId="{2D6764DB-2304-44F2-928B-C32572520A85}" srcOrd="0" destOrd="0" presId="urn:microsoft.com/office/officeart/2018/2/layout/IconVerticalSolidList"/>
    <dgm:cxn modelId="{AF7DC606-04C7-491F-B296-66AA80431FCE}" type="presParOf" srcId="{2D6764DB-2304-44F2-928B-C32572520A85}" destId="{6650A8D0-83E8-415B-82BE-98CE936C8FCC}" srcOrd="0" destOrd="0" presId="urn:microsoft.com/office/officeart/2018/2/layout/IconVerticalSolidList"/>
    <dgm:cxn modelId="{E0838703-CCA9-48E7-8B14-57D08C4648BB}" type="presParOf" srcId="{2D6764DB-2304-44F2-928B-C32572520A85}" destId="{2EE5C00F-64C1-4D3E-86DE-677B3ADBD11F}" srcOrd="1" destOrd="0" presId="urn:microsoft.com/office/officeart/2018/2/layout/IconVerticalSolidList"/>
    <dgm:cxn modelId="{8952D0C5-5F80-4EBE-BC0E-8E887CFFDBB8}" type="presParOf" srcId="{2D6764DB-2304-44F2-928B-C32572520A85}" destId="{0C88ED5C-1428-4849-B00C-08D4D0816358}" srcOrd="2" destOrd="0" presId="urn:microsoft.com/office/officeart/2018/2/layout/IconVerticalSolidList"/>
    <dgm:cxn modelId="{E836958C-452A-47B6-86C1-C886A68B3EC0}" type="presParOf" srcId="{2D6764DB-2304-44F2-928B-C32572520A85}" destId="{A10F4763-42B1-4A4E-8426-F0BA9CCBE5F5}" srcOrd="3" destOrd="0" presId="urn:microsoft.com/office/officeart/2018/2/layout/IconVerticalSolidList"/>
    <dgm:cxn modelId="{BB2EF1A6-247D-43FD-BCBC-095FA4BC1060}" type="presParOf" srcId="{2E3C35A8-530D-42A3-B3C5-45919BF03B3F}" destId="{2EC44018-D1DF-4B73-9B26-6A45476CAE88}" srcOrd="1" destOrd="0" presId="urn:microsoft.com/office/officeart/2018/2/layout/IconVerticalSolidList"/>
    <dgm:cxn modelId="{51164BF5-8AD7-4593-964A-0223F30A100D}" type="presParOf" srcId="{2E3C35A8-530D-42A3-B3C5-45919BF03B3F}" destId="{C5FB8132-AF20-4E86-B3C4-C1ADE2994E0F}" srcOrd="2" destOrd="0" presId="urn:microsoft.com/office/officeart/2018/2/layout/IconVerticalSolidList"/>
    <dgm:cxn modelId="{A73E12CE-444B-417E-816B-40FF61D5055F}" type="presParOf" srcId="{C5FB8132-AF20-4E86-B3C4-C1ADE2994E0F}" destId="{7829E708-A72C-4F25-BE71-CF5331BEF5EC}" srcOrd="0" destOrd="0" presId="urn:microsoft.com/office/officeart/2018/2/layout/IconVerticalSolidList"/>
    <dgm:cxn modelId="{572B7F6E-44E4-4C2C-A936-451183BE78A1}" type="presParOf" srcId="{C5FB8132-AF20-4E86-B3C4-C1ADE2994E0F}" destId="{831B1F7C-C515-4FE2-8DA5-0E2F2AF3030C}" srcOrd="1" destOrd="0" presId="urn:microsoft.com/office/officeart/2018/2/layout/IconVerticalSolidList"/>
    <dgm:cxn modelId="{31156CBE-E96D-4219-BFBB-195AFE758CEB}" type="presParOf" srcId="{C5FB8132-AF20-4E86-B3C4-C1ADE2994E0F}" destId="{FE1DCEB3-62E6-4FBA-B380-E609AF521CD1}" srcOrd="2" destOrd="0" presId="urn:microsoft.com/office/officeart/2018/2/layout/IconVerticalSolidList"/>
    <dgm:cxn modelId="{A9D8FDED-62C0-4408-96DF-EC18F818696A}" type="presParOf" srcId="{C5FB8132-AF20-4E86-B3C4-C1ADE2994E0F}" destId="{000C49D3-8149-4D12-B85F-99673197D273}" srcOrd="3" destOrd="0" presId="urn:microsoft.com/office/officeart/2018/2/layout/IconVerticalSolidList"/>
    <dgm:cxn modelId="{4EECDAB5-7E08-40CE-A0DB-BB53B27BBC92}" type="presParOf" srcId="{2E3C35A8-530D-42A3-B3C5-45919BF03B3F}" destId="{F5679F2A-417C-4E0D-AC4B-C8AB5DA728D5}" srcOrd="3" destOrd="0" presId="urn:microsoft.com/office/officeart/2018/2/layout/IconVerticalSolidList"/>
    <dgm:cxn modelId="{B77F54EF-E20F-495F-B234-354C4FF71AC7}" type="presParOf" srcId="{2E3C35A8-530D-42A3-B3C5-45919BF03B3F}" destId="{21B6D779-068D-4C8D-B5FE-F9A820023AE8}" srcOrd="4" destOrd="0" presId="urn:microsoft.com/office/officeart/2018/2/layout/IconVerticalSolidList"/>
    <dgm:cxn modelId="{8BEA6465-9F42-4A3E-8190-7022DE3C50F1}" type="presParOf" srcId="{21B6D779-068D-4C8D-B5FE-F9A820023AE8}" destId="{8FE3C426-A1F5-4748-B6B0-CD7FC4A32E19}" srcOrd="0" destOrd="0" presId="urn:microsoft.com/office/officeart/2018/2/layout/IconVerticalSolidList"/>
    <dgm:cxn modelId="{2E8E3131-6179-464F-A0C4-DC9BF5CB82DF}" type="presParOf" srcId="{21B6D779-068D-4C8D-B5FE-F9A820023AE8}" destId="{EB37BA11-F0B6-4740-9D63-C209FDE9A71E}" srcOrd="1" destOrd="0" presId="urn:microsoft.com/office/officeart/2018/2/layout/IconVerticalSolidList"/>
    <dgm:cxn modelId="{6F23EB27-02D4-49F1-8559-0DFFD4739707}" type="presParOf" srcId="{21B6D779-068D-4C8D-B5FE-F9A820023AE8}" destId="{17661AEC-003D-40E0-A4AF-642FA860B140}" srcOrd="2" destOrd="0" presId="urn:microsoft.com/office/officeart/2018/2/layout/IconVerticalSolidList"/>
    <dgm:cxn modelId="{2F2C1C93-9F61-4168-8385-158E07ECBEB5}" type="presParOf" srcId="{21B6D779-068D-4C8D-B5FE-F9A820023AE8}" destId="{0C82492E-0D32-46E6-955C-E6EB66702FA8}" srcOrd="3" destOrd="0" presId="urn:microsoft.com/office/officeart/2018/2/layout/IconVerticalSolidList"/>
    <dgm:cxn modelId="{AC7517C4-AF09-4B23-9E28-793E93E1A67A}" type="presParOf" srcId="{2E3C35A8-530D-42A3-B3C5-45919BF03B3F}" destId="{F4DE5484-47BD-47B9-8213-90E3A8B46C73}" srcOrd="5" destOrd="0" presId="urn:microsoft.com/office/officeart/2018/2/layout/IconVerticalSolidList"/>
    <dgm:cxn modelId="{0418B2C8-4F73-4EF4-A995-5DB8F4FEBF9F}" type="presParOf" srcId="{2E3C35A8-530D-42A3-B3C5-45919BF03B3F}" destId="{5ECB936C-9995-4A09-B439-50177944BD40}" srcOrd="6" destOrd="0" presId="urn:microsoft.com/office/officeart/2018/2/layout/IconVerticalSolidList"/>
    <dgm:cxn modelId="{E95D9607-CD51-4022-B005-0AD20FF65C9D}" type="presParOf" srcId="{5ECB936C-9995-4A09-B439-50177944BD40}" destId="{7F38961C-2A80-4DEA-9B8B-E5207F82D043}" srcOrd="0" destOrd="0" presId="urn:microsoft.com/office/officeart/2018/2/layout/IconVerticalSolidList"/>
    <dgm:cxn modelId="{4B0FEACF-0D8D-4631-ADFC-AACFB7AD9366}" type="presParOf" srcId="{5ECB936C-9995-4A09-B439-50177944BD40}" destId="{EFCDCB52-A07A-42DD-9432-DAA5B3A7E1A5}" srcOrd="1" destOrd="0" presId="urn:microsoft.com/office/officeart/2018/2/layout/IconVerticalSolidList"/>
    <dgm:cxn modelId="{4CA633BB-BAD8-4364-944C-74832C5A12E4}" type="presParOf" srcId="{5ECB936C-9995-4A09-B439-50177944BD40}" destId="{D2B95286-87C7-4430-8FC3-C118160E3DB4}" srcOrd="2" destOrd="0" presId="urn:microsoft.com/office/officeart/2018/2/layout/IconVerticalSolidList"/>
    <dgm:cxn modelId="{94B2981D-665B-438B-9586-3BF55861EA58}" type="presParOf" srcId="{5ECB936C-9995-4A09-B439-50177944BD40}" destId="{7E80733A-E933-4040-BC58-0DAD54BCCD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B23237-0D13-4EA7-BB74-F4D98E990DE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80F1FB-FF80-4D95-A36A-FC2D492230CC}">
      <dgm:prSet/>
      <dgm:spPr/>
      <dgm:t>
        <a:bodyPr/>
        <a:lstStyle/>
        <a:p>
          <a:r>
            <a:rPr lang="en-SG" b="0" i="0"/>
            <a:t>Configuring RIPv2 is a pretty straightforward process. </a:t>
          </a:r>
          <a:endParaRPr lang="en-US"/>
        </a:p>
      </dgm:t>
    </dgm:pt>
    <dgm:pt modelId="{A6A4F1EC-F34B-4705-82EE-0AC1BC6C64E1}" type="parTrans" cxnId="{997E1798-39DA-491F-89C0-96F6F8ADB237}">
      <dgm:prSet/>
      <dgm:spPr/>
      <dgm:t>
        <a:bodyPr/>
        <a:lstStyle/>
        <a:p>
          <a:endParaRPr lang="en-US"/>
        </a:p>
      </dgm:t>
    </dgm:pt>
    <dgm:pt modelId="{8A2D7255-97E5-48CA-88BE-CD0A57E42492}" type="sibTrans" cxnId="{997E1798-39DA-491F-89C0-96F6F8ADB237}">
      <dgm:prSet/>
      <dgm:spPr/>
      <dgm:t>
        <a:bodyPr/>
        <a:lstStyle/>
        <a:p>
          <a:endParaRPr lang="en-US"/>
        </a:p>
      </dgm:t>
    </dgm:pt>
    <dgm:pt modelId="{9CDDE9E6-90E7-406D-9101-C310554123B0}">
      <dgm:prSet/>
      <dgm:spPr/>
      <dgm:t>
        <a:bodyPr/>
        <a:lstStyle/>
        <a:p>
          <a:r>
            <a:rPr lang="en-SG" b="0" i="0"/>
            <a:t>Only three steps are required:</a:t>
          </a:r>
          <a:endParaRPr lang="en-US"/>
        </a:p>
      </dgm:t>
    </dgm:pt>
    <dgm:pt modelId="{9BF64C74-E9EB-4889-A164-0078F9C2F321}" type="parTrans" cxnId="{9E293303-851F-42BE-83BA-C7EAB56EA2A3}">
      <dgm:prSet/>
      <dgm:spPr/>
      <dgm:t>
        <a:bodyPr/>
        <a:lstStyle/>
        <a:p>
          <a:endParaRPr lang="en-US"/>
        </a:p>
      </dgm:t>
    </dgm:pt>
    <dgm:pt modelId="{62ED1350-7B40-4987-845C-A74B138B2670}" type="sibTrans" cxnId="{9E293303-851F-42BE-83BA-C7EAB56EA2A3}">
      <dgm:prSet/>
      <dgm:spPr/>
      <dgm:t>
        <a:bodyPr/>
        <a:lstStyle/>
        <a:p>
          <a:endParaRPr lang="en-US"/>
        </a:p>
      </dgm:t>
    </dgm:pt>
    <dgm:pt modelId="{35B13281-04BE-4A77-ADE2-E9745844190F}">
      <dgm:prSet/>
      <dgm:spPr/>
      <dgm:t>
        <a:bodyPr/>
        <a:lstStyle/>
        <a:p>
          <a:r>
            <a:rPr lang="en-SG" b="0" i="0"/>
            <a:t>1. enabling RIP by using the </a:t>
          </a:r>
          <a:r>
            <a:rPr lang="en-SG" b="1" i="1"/>
            <a:t>router rip</a:t>
          </a:r>
          <a:r>
            <a:rPr lang="en-SG" b="1" i="0"/>
            <a:t> </a:t>
          </a:r>
          <a:r>
            <a:rPr lang="en-SG" b="0" i="0"/>
            <a:t>global configuration command</a:t>
          </a:r>
          <a:br>
            <a:rPr lang="en-SG" b="0" i="0"/>
          </a:br>
          <a:r>
            <a:rPr lang="en-SG" b="0" i="0"/>
            <a:t>2. instructing the router to use RIPv2 by typing the </a:t>
          </a:r>
          <a:r>
            <a:rPr lang="en-SG" b="1" i="1"/>
            <a:t>version 2</a:t>
          </a:r>
          <a:r>
            <a:rPr lang="en-SG" b="0" i="0"/>
            <a:t> command</a:t>
          </a:r>
          <a:br>
            <a:rPr lang="en-SG" b="0" i="0"/>
          </a:br>
          <a:r>
            <a:rPr lang="en-SG" b="0" i="0"/>
            <a:t>3. telling RIP which networks to advertise by using one or more </a:t>
          </a:r>
          <a:r>
            <a:rPr lang="en-SG" b="0" i="1"/>
            <a:t>network</a:t>
          </a:r>
          <a:r>
            <a:rPr lang="en-SG" b="0" i="0"/>
            <a:t> commands.</a:t>
          </a:r>
          <a:endParaRPr lang="en-US"/>
        </a:p>
      </dgm:t>
    </dgm:pt>
    <dgm:pt modelId="{DBE56737-51B4-41D6-9E81-247D3607BFD1}" type="parTrans" cxnId="{5DAE2F23-78F9-4D79-8D50-F1C11B69C44F}">
      <dgm:prSet/>
      <dgm:spPr/>
      <dgm:t>
        <a:bodyPr/>
        <a:lstStyle/>
        <a:p>
          <a:endParaRPr lang="en-US"/>
        </a:p>
      </dgm:t>
    </dgm:pt>
    <dgm:pt modelId="{E6401DE8-682D-4E0F-BBF8-E3F4C353153C}" type="sibTrans" cxnId="{5DAE2F23-78F9-4D79-8D50-F1C11B69C44F}">
      <dgm:prSet/>
      <dgm:spPr/>
      <dgm:t>
        <a:bodyPr/>
        <a:lstStyle/>
        <a:p>
          <a:endParaRPr lang="en-US"/>
        </a:p>
      </dgm:t>
    </dgm:pt>
    <dgm:pt modelId="{151B4E06-62D0-4A52-AE8A-77AEA44BA066}">
      <dgm:prSet/>
      <dgm:spPr/>
      <dgm:t>
        <a:bodyPr/>
        <a:lstStyle/>
        <a:p>
          <a:r>
            <a:rPr lang="en-SG" b="0" i="0"/>
            <a:t>With the </a:t>
          </a:r>
          <a:r>
            <a:rPr lang="en-SG" b="0" i="1"/>
            <a:t>network</a:t>
          </a:r>
          <a:r>
            <a:rPr lang="en-SG" b="0" i="0"/>
            <a:t> command you specify which interfaces will participate in the routing process. </a:t>
          </a:r>
          <a:endParaRPr lang="en-US"/>
        </a:p>
      </dgm:t>
    </dgm:pt>
    <dgm:pt modelId="{36C8A344-57C5-4379-8B8C-3DA519656BF3}" type="parTrans" cxnId="{F2430223-A50B-44B0-AEEC-D535C280E5AD}">
      <dgm:prSet/>
      <dgm:spPr/>
      <dgm:t>
        <a:bodyPr/>
        <a:lstStyle/>
        <a:p>
          <a:endParaRPr lang="en-US"/>
        </a:p>
      </dgm:t>
    </dgm:pt>
    <dgm:pt modelId="{64DFF3D3-28D8-4D68-A947-951B0F22C2B1}" type="sibTrans" cxnId="{F2430223-A50B-44B0-AEEC-D535C280E5AD}">
      <dgm:prSet/>
      <dgm:spPr/>
      <dgm:t>
        <a:bodyPr/>
        <a:lstStyle/>
        <a:p>
          <a:endParaRPr lang="en-US"/>
        </a:p>
      </dgm:t>
    </dgm:pt>
    <dgm:pt modelId="{6F77FF29-EE9D-4B41-9D31-FBE63D2E9586}">
      <dgm:prSet/>
      <dgm:spPr/>
      <dgm:t>
        <a:bodyPr/>
        <a:lstStyle/>
        <a:p>
          <a:r>
            <a:rPr lang="en-SG" b="0" i="0"/>
            <a:t>This command takes a </a:t>
          </a:r>
          <a:r>
            <a:rPr lang="en-SG" b="0" i="0" u="sng"/>
            <a:t>classful network </a:t>
          </a:r>
          <a:r>
            <a:rPr lang="en-SG" b="0" i="0"/>
            <a:t>as a parameter and enables RIP on the corresponding interfaces.</a:t>
          </a:r>
          <a:endParaRPr lang="en-US"/>
        </a:p>
      </dgm:t>
    </dgm:pt>
    <dgm:pt modelId="{49F53E1A-198C-4C7E-893B-BBC68A9205B5}" type="parTrans" cxnId="{D1F85A25-3946-4780-A078-CD5408F4F57D}">
      <dgm:prSet/>
      <dgm:spPr/>
      <dgm:t>
        <a:bodyPr/>
        <a:lstStyle/>
        <a:p>
          <a:endParaRPr lang="en-US"/>
        </a:p>
      </dgm:t>
    </dgm:pt>
    <dgm:pt modelId="{FD0423C3-30D2-4DB4-80B3-4DC124907A41}" type="sibTrans" cxnId="{D1F85A25-3946-4780-A078-CD5408F4F57D}">
      <dgm:prSet/>
      <dgm:spPr/>
      <dgm:t>
        <a:bodyPr/>
        <a:lstStyle/>
        <a:p>
          <a:endParaRPr lang="en-US"/>
        </a:p>
      </dgm:t>
    </dgm:pt>
    <dgm:pt modelId="{7284F7AE-612F-494E-9E46-D63954C670D7}" type="pres">
      <dgm:prSet presAssocID="{0AB23237-0D13-4EA7-BB74-F4D98E990DE9}" presName="linear" presStyleCnt="0">
        <dgm:presLayoutVars>
          <dgm:animLvl val="lvl"/>
          <dgm:resizeHandles val="exact"/>
        </dgm:presLayoutVars>
      </dgm:prSet>
      <dgm:spPr/>
    </dgm:pt>
    <dgm:pt modelId="{4AB6DD53-6CD5-41E2-8CF9-489ABFF9E1D6}" type="pres">
      <dgm:prSet presAssocID="{A080F1FB-FF80-4D95-A36A-FC2D492230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5256C65-DF6F-4481-B64A-116EC340C3CE}" type="pres">
      <dgm:prSet presAssocID="{8A2D7255-97E5-48CA-88BE-CD0A57E42492}" presName="spacer" presStyleCnt="0"/>
      <dgm:spPr/>
    </dgm:pt>
    <dgm:pt modelId="{8ED20370-3C9B-4EFD-A620-DF285A31B544}" type="pres">
      <dgm:prSet presAssocID="{9CDDE9E6-90E7-406D-9101-C310554123B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32AFFB-0FBE-466D-8347-425E42CFF9F2}" type="pres">
      <dgm:prSet presAssocID="{9CDDE9E6-90E7-406D-9101-C310554123B0}" presName="childText" presStyleLbl="revTx" presStyleIdx="0" presStyleCnt="1">
        <dgm:presLayoutVars>
          <dgm:bulletEnabled val="1"/>
        </dgm:presLayoutVars>
      </dgm:prSet>
      <dgm:spPr/>
    </dgm:pt>
    <dgm:pt modelId="{D3ED10DD-2A6C-41C2-8916-D4C69854BCE4}" type="pres">
      <dgm:prSet presAssocID="{151B4E06-62D0-4A52-AE8A-77AEA44BA0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7DBC7A4-10F0-410C-AC95-A8A8E689127A}" type="pres">
      <dgm:prSet presAssocID="{64DFF3D3-28D8-4D68-A947-951B0F22C2B1}" presName="spacer" presStyleCnt="0"/>
      <dgm:spPr/>
    </dgm:pt>
    <dgm:pt modelId="{73052EF6-0C9A-45E1-A882-5BA6C810F620}" type="pres">
      <dgm:prSet presAssocID="{6F77FF29-EE9D-4B41-9D31-FBE63D2E958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E293303-851F-42BE-83BA-C7EAB56EA2A3}" srcId="{0AB23237-0D13-4EA7-BB74-F4D98E990DE9}" destId="{9CDDE9E6-90E7-406D-9101-C310554123B0}" srcOrd="1" destOrd="0" parTransId="{9BF64C74-E9EB-4889-A164-0078F9C2F321}" sibTransId="{62ED1350-7B40-4987-845C-A74B138B2670}"/>
    <dgm:cxn modelId="{F2430223-A50B-44B0-AEEC-D535C280E5AD}" srcId="{0AB23237-0D13-4EA7-BB74-F4D98E990DE9}" destId="{151B4E06-62D0-4A52-AE8A-77AEA44BA066}" srcOrd="2" destOrd="0" parTransId="{36C8A344-57C5-4379-8B8C-3DA519656BF3}" sibTransId="{64DFF3D3-28D8-4D68-A947-951B0F22C2B1}"/>
    <dgm:cxn modelId="{5DAE2F23-78F9-4D79-8D50-F1C11B69C44F}" srcId="{9CDDE9E6-90E7-406D-9101-C310554123B0}" destId="{35B13281-04BE-4A77-ADE2-E9745844190F}" srcOrd="0" destOrd="0" parTransId="{DBE56737-51B4-41D6-9E81-247D3607BFD1}" sibTransId="{E6401DE8-682D-4E0F-BBF8-E3F4C353153C}"/>
    <dgm:cxn modelId="{D1F85A25-3946-4780-A078-CD5408F4F57D}" srcId="{0AB23237-0D13-4EA7-BB74-F4D98E990DE9}" destId="{6F77FF29-EE9D-4B41-9D31-FBE63D2E9586}" srcOrd="3" destOrd="0" parTransId="{49F53E1A-198C-4C7E-893B-BBC68A9205B5}" sibTransId="{FD0423C3-30D2-4DB4-80B3-4DC124907A41}"/>
    <dgm:cxn modelId="{1C6AAA5C-67CA-47F2-BFDD-BC431BC521C5}" type="presOf" srcId="{151B4E06-62D0-4A52-AE8A-77AEA44BA066}" destId="{D3ED10DD-2A6C-41C2-8916-D4C69854BCE4}" srcOrd="0" destOrd="0" presId="urn:microsoft.com/office/officeart/2005/8/layout/vList2"/>
    <dgm:cxn modelId="{57EA9280-A0B3-4F36-A9B9-8031F04D351F}" type="presOf" srcId="{A080F1FB-FF80-4D95-A36A-FC2D492230CC}" destId="{4AB6DD53-6CD5-41E2-8CF9-489ABFF9E1D6}" srcOrd="0" destOrd="0" presId="urn:microsoft.com/office/officeart/2005/8/layout/vList2"/>
    <dgm:cxn modelId="{BB5C0982-C256-4544-BF24-2067080DDAB9}" type="presOf" srcId="{9CDDE9E6-90E7-406D-9101-C310554123B0}" destId="{8ED20370-3C9B-4EFD-A620-DF285A31B544}" srcOrd="0" destOrd="0" presId="urn:microsoft.com/office/officeart/2005/8/layout/vList2"/>
    <dgm:cxn modelId="{997E1798-39DA-491F-89C0-96F6F8ADB237}" srcId="{0AB23237-0D13-4EA7-BB74-F4D98E990DE9}" destId="{A080F1FB-FF80-4D95-A36A-FC2D492230CC}" srcOrd="0" destOrd="0" parTransId="{A6A4F1EC-F34B-4705-82EE-0AC1BC6C64E1}" sibTransId="{8A2D7255-97E5-48CA-88BE-CD0A57E42492}"/>
    <dgm:cxn modelId="{BF0347A3-4362-4756-A534-61A352571A1F}" type="presOf" srcId="{0AB23237-0D13-4EA7-BB74-F4D98E990DE9}" destId="{7284F7AE-612F-494E-9E46-D63954C670D7}" srcOrd="0" destOrd="0" presId="urn:microsoft.com/office/officeart/2005/8/layout/vList2"/>
    <dgm:cxn modelId="{EAFE78DF-E4C4-4EA5-B003-B7F571134FE7}" type="presOf" srcId="{6F77FF29-EE9D-4B41-9D31-FBE63D2E9586}" destId="{73052EF6-0C9A-45E1-A882-5BA6C810F620}" srcOrd="0" destOrd="0" presId="urn:microsoft.com/office/officeart/2005/8/layout/vList2"/>
    <dgm:cxn modelId="{2245A8E2-3B10-4597-9B29-3B1A194166DA}" type="presOf" srcId="{35B13281-04BE-4A77-ADE2-E9745844190F}" destId="{4A32AFFB-0FBE-466D-8347-425E42CFF9F2}" srcOrd="0" destOrd="0" presId="urn:microsoft.com/office/officeart/2005/8/layout/vList2"/>
    <dgm:cxn modelId="{0BE88847-70D3-49B5-B309-AEEF3A1B0CC3}" type="presParOf" srcId="{7284F7AE-612F-494E-9E46-D63954C670D7}" destId="{4AB6DD53-6CD5-41E2-8CF9-489ABFF9E1D6}" srcOrd="0" destOrd="0" presId="urn:microsoft.com/office/officeart/2005/8/layout/vList2"/>
    <dgm:cxn modelId="{D6CE6BAC-695E-46BE-963E-D9F185C9B8B9}" type="presParOf" srcId="{7284F7AE-612F-494E-9E46-D63954C670D7}" destId="{C5256C65-DF6F-4481-B64A-116EC340C3CE}" srcOrd="1" destOrd="0" presId="urn:microsoft.com/office/officeart/2005/8/layout/vList2"/>
    <dgm:cxn modelId="{B6425250-96D1-4B2D-A95A-FC2940DC3752}" type="presParOf" srcId="{7284F7AE-612F-494E-9E46-D63954C670D7}" destId="{8ED20370-3C9B-4EFD-A620-DF285A31B544}" srcOrd="2" destOrd="0" presId="urn:microsoft.com/office/officeart/2005/8/layout/vList2"/>
    <dgm:cxn modelId="{085A7764-F531-482B-9E3B-15B418076938}" type="presParOf" srcId="{7284F7AE-612F-494E-9E46-D63954C670D7}" destId="{4A32AFFB-0FBE-466D-8347-425E42CFF9F2}" srcOrd="3" destOrd="0" presId="urn:microsoft.com/office/officeart/2005/8/layout/vList2"/>
    <dgm:cxn modelId="{02683C37-AC00-4B20-9863-84BF4B4ECC87}" type="presParOf" srcId="{7284F7AE-612F-494E-9E46-D63954C670D7}" destId="{D3ED10DD-2A6C-41C2-8916-D4C69854BCE4}" srcOrd="4" destOrd="0" presId="urn:microsoft.com/office/officeart/2005/8/layout/vList2"/>
    <dgm:cxn modelId="{4FEA65A7-25D2-445E-AE69-F6255EDF1E80}" type="presParOf" srcId="{7284F7AE-612F-494E-9E46-D63954C670D7}" destId="{E7DBC7A4-10F0-410C-AC95-A8A8E689127A}" srcOrd="5" destOrd="0" presId="urn:microsoft.com/office/officeart/2005/8/layout/vList2"/>
    <dgm:cxn modelId="{64325EE0-6262-4C1C-9B95-F25090FF4160}" type="presParOf" srcId="{7284F7AE-612F-494E-9E46-D63954C670D7}" destId="{73052EF6-0C9A-45E1-A882-5BA6C810F62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02A206-E606-4128-908C-3C22FB8533E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1C51C06-48DB-4EED-99C2-7C3B50900D20}">
      <dgm:prSet/>
      <dgm:spPr/>
      <dgm:t>
        <a:bodyPr/>
        <a:lstStyle/>
        <a:p>
          <a:r>
            <a:rPr lang="en-SG"/>
            <a:t>Router&gt;enable</a:t>
          </a:r>
          <a:endParaRPr lang="en-US"/>
        </a:p>
      </dgm:t>
    </dgm:pt>
    <dgm:pt modelId="{474BE07E-E602-4556-BD30-5A37704B75DB}" type="parTrans" cxnId="{06CFEB47-1922-4D01-BE9D-B3DC31F586EB}">
      <dgm:prSet/>
      <dgm:spPr/>
      <dgm:t>
        <a:bodyPr/>
        <a:lstStyle/>
        <a:p>
          <a:endParaRPr lang="en-US"/>
        </a:p>
      </dgm:t>
    </dgm:pt>
    <dgm:pt modelId="{27D0CEED-4F5A-46A7-AF14-9233CA4941BF}" type="sibTrans" cxnId="{06CFEB47-1922-4D01-BE9D-B3DC31F586EB}">
      <dgm:prSet/>
      <dgm:spPr/>
      <dgm:t>
        <a:bodyPr/>
        <a:lstStyle/>
        <a:p>
          <a:endParaRPr lang="en-US"/>
        </a:p>
      </dgm:t>
    </dgm:pt>
    <dgm:pt modelId="{CE753081-9A3F-4C1C-976B-FAA7DC821794}">
      <dgm:prSet/>
      <dgm:spPr/>
      <dgm:t>
        <a:bodyPr/>
        <a:lstStyle/>
        <a:p>
          <a:r>
            <a:rPr lang="en-SG"/>
            <a:t>Router#conf t</a:t>
          </a:r>
          <a:endParaRPr lang="en-US"/>
        </a:p>
      </dgm:t>
    </dgm:pt>
    <dgm:pt modelId="{582ACE22-A031-446F-BBE2-428090DD3CFB}" type="parTrans" cxnId="{B46B2A9F-35EC-4C8E-A146-E7A51B4A4D26}">
      <dgm:prSet/>
      <dgm:spPr/>
      <dgm:t>
        <a:bodyPr/>
        <a:lstStyle/>
        <a:p>
          <a:endParaRPr lang="en-US"/>
        </a:p>
      </dgm:t>
    </dgm:pt>
    <dgm:pt modelId="{DCB7DFE5-E277-459C-A5D8-5D528EFA36D4}" type="sibTrans" cxnId="{B46B2A9F-35EC-4C8E-A146-E7A51B4A4D26}">
      <dgm:prSet/>
      <dgm:spPr/>
      <dgm:t>
        <a:bodyPr/>
        <a:lstStyle/>
        <a:p>
          <a:endParaRPr lang="en-US"/>
        </a:p>
      </dgm:t>
    </dgm:pt>
    <dgm:pt modelId="{D1CD8019-1757-4F20-BCE6-83B483AF6EE0}">
      <dgm:prSet/>
      <dgm:spPr/>
      <dgm:t>
        <a:bodyPr/>
        <a:lstStyle/>
        <a:p>
          <a:r>
            <a:rPr lang="en-SG"/>
            <a:t>Router(config)#router rip</a:t>
          </a:r>
          <a:endParaRPr lang="en-US"/>
        </a:p>
      </dgm:t>
    </dgm:pt>
    <dgm:pt modelId="{A3120BE8-7F71-437D-AF95-4E972587EC30}" type="parTrans" cxnId="{33B8E52E-A280-43DE-9572-7E7B53397E91}">
      <dgm:prSet/>
      <dgm:spPr/>
      <dgm:t>
        <a:bodyPr/>
        <a:lstStyle/>
        <a:p>
          <a:endParaRPr lang="en-US"/>
        </a:p>
      </dgm:t>
    </dgm:pt>
    <dgm:pt modelId="{0CED1A8B-FFF0-47C7-B745-F53AE5F1E3EC}" type="sibTrans" cxnId="{33B8E52E-A280-43DE-9572-7E7B53397E91}">
      <dgm:prSet/>
      <dgm:spPr/>
      <dgm:t>
        <a:bodyPr/>
        <a:lstStyle/>
        <a:p>
          <a:endParaRPr lang="en-US"/>
        </a:p>
      </dgm:t>
    </dgm:pt>
    <dgm:pt modelId="{52E152BF-7E9C-48E6-A4F5-DBCEAECB4E08}">
      <dgm:prSet/>
      <dgm:spPr/>
      <dgm:t>
        <a:bodyPr/>
        <a:lstStyle/>
        <a:p>
          <a:r>
            <a:rPr lang="en-SG"/>
            <a:t>Router(config-router)#version 2</a:t>
          </a:r>
          <a:endParaRPr lang="en-US"/>
        </a:p>
      </dgm:t>
    </dgm:pt>
    <dgm:pt modelId="{1E6C0B99-2C27-46C5-B5A5-937C7318E384}" type="parTrans" cxnId="{2F37C262-06C7-4BA0-BA76-B46EA375EB2B}">
      <dgm:prSet/>
      <dgm:spPr/>
      <dgm:t>
        <a:bodyPr/>
        <a:lstStyle/>
        <a:p>
          <a:endParaRPr lang="en-US"/>
        </a:p>
      </dgm:t>
    </dgm:pt>
    <dgm:pt modelId="{BB78558A-39EF-4669-865E-5569C0C11429}" type="sibTrans" cxnId="{2F37C262-06C7-4BA0-BA76-B46EA375EB2B}">
      <dgm:prSet/>
      <dgm:spPr/>
      <dgm:t>
        <a:bodyPr/>
        <a:lstStyle/>
        <a:p>
          <a:endParaRPr lang="en-US"/>
        </a:p>
      </dgm:t>
    </dgm:pt>
    <dgm:pt modelId="{5EBA4083-FA59-47A8-8FBF-67BA30622E9D}">
      <dgm:prSet/>
      <dgm:spPr/>
      <dgm:t>
        <a:bodyPr/>
        <a:lstStyle/>
        <a:p>
          <a:r>
            <a:rPr lang="en-SG"/>
            <a:t>Router(config-router)#network 192.168.2.0</a:t>
          </a:r>
          <a:endParaRPr lang="en-US"/>
        </a:p>
      </dgm:t>
    </dgm:pt>
    <dgm:pt modelId="{B4CB8B5E-39FD-448D-B103-3C96D7744316}" type="parTrans" cxnId="{24A71E99-E404-4156-A3FF-24E9A9B32C35}">
      <dgm:prSet/>
      <dgm:spPr/>
      <dgm:t>
        <a:bodyPr/>
        <a:lstStyle/>
        <a:p>
          <a:endParaRPr lang="en-US"/>
        </a:p>
      </dgm:t>
    </dgm:pt>
    <dgm:pt modelId="{D163A50B-26D0-471F-B3B5-F7D838E75CFD}" type="sibTrans" cxnId="{24A71E99-E404-4156-A3FF-24E9A9B32C35}">
      <dgm:prSet/>
      <dgm:spPr/>
      <dgm:t>
        <a:bodyPr/>
        <a:lstStyle/>
        <a:p>
          <a:endParaRPr lang="en-US"/>
        </a:p>
      </dgm:t>
    </dgm:pt>
    <dgm:pt modelId="{C6453C9E-6632-4828-9220-2374F06D589F}">
      <dgm:prSet/>
      <dgm:spPr/>
      <dgm:t>
        <a:bodyPr/>
        <a:lstStyle/>
        <a:p>
          <a:r>
            <a:rPr lang="en-SG"/>
            <a:t>Router(config-router)#network 192.168.3.0</a:t>
          </a:r>
          <a:endParaRPr lang="en-US"/>
        </a:p>
      </dgm:t>
    </dgm:pt>
    <dgm:pt modelId="{95CAB5A9-A24A-485A-AAE1-D705A9E10890}" type="parTrans" cxnId="{348FB3C4-DAE4-4A70-9FEC-8C7DE2E955B7}">
      <dgm:prSet/>
      <dgm:spPr/>
      <dgm:t>
        <a:bodyPr/>
        <a:lstStyle/>
        <a:p>
          <a:endParaRPr lang="en-US"/>
        </a:p>
      </dgm:t>
    </dgm:pt>
    <dgm:pt modelId="{E79DBD1B-9523-4CCE-977F-20AD9CAEF4D7}" type="sibTrans" cxnId="{348FB3C4-DAE4-4A70-9FEC-8C7DE2E955B7}">
      <dgm:prSet/>
      <dgm:spPr/>
      <dgm:t>
        <a:bodyPr/>
        <a:lstStyle/>
        <a:p>
          <a:endParaRPr lang="en-US"/>
        </a:p>
      </dgm:t>
    </dgm:pt>
    <dgm:pt modelId="{4EE12524-DCC1-4E3B-A8D4-81CCF714FCF5}">
      <dgm:prSet/>
      <dgm:spPr/>
      <dgm:t>
        <a:bodyPr/>
        <a:lstStyle/>
        <a:p>
          <a:r>
            <a:rPr lang="en-SG"/>
            <a:t>Router(config-router)#</a:t>
          </a:r>
          <a:endParaRPr lang="en-US"/>
        </a:p>
      </dgm:t>
    </dgm:pt>
    <dgm:pt modelId="{58854E5C-0097-489A-98FE-683C8AEE70F6}" type="parTrans" cxnId="{355353B5-BD52-4386-8A40-D997C1E84065}">
      <dgm:prSet/>
      <dgm:spPr/>
      <dgm:t>
        <a:bodyPr/>
        <a:lstStyle/>
        <a:p>
          <a:endParaRPr lang="en-US"/>
        </a:p>
      </dgm:t>
    </dgm:pt>
    <dgm:pt modelId="{7CDF4517-7AE3-4381-B1F8-33E298E31CAB}" type="sibTrans" cxnId="{355353B5-BD52-4386-8A40-D997C1E84065}">
      <dgm:prSet/>
      <dgm:spPr/>
      <dgm:t>
        <a:bodyPr/>
        <a:lstStyle/>
        <a:p>
          <a:endParaRPr lang="en-US"/>
        </a:p>
      </dgm:t>
    </dgm:pt>
    <dgm:pt modelId="{9AA0F7F7-B6A3-4F27-A8CB-452DFCE62B18}" type="pres">
      <dgm:prSet presAssocID="{C802A206-E606-4128-908C-3C22FB8533EF}" presName="linear" presStyleCnt="0">
        <dgm:presLayoutVars>
          <dgm:animLvl val="lvl"/>
          <dgm:resizeHandles val="exact"/>
        </dgm:presLayoutVars>
      </dgm:prSet>
      <dgm:spPr/>
    </dgm:pt>
    <dgm:pt modelId="{E5005CBE-4B9B-439F-9393-191941247121}" type="pres">
      <dgm:prSet presAssocID="{21C51C06-48DB-4EED-99C2-7C3B50900D2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B00C6F4-3923-492E-9866-45BCADF45983}" type="pres">
      <dgm:prSet presAssocID="{27D0CEED-4F5A-46A7-AF14-9233CA4941BF}" presName="spacer" presStyleCnt="0"/>
      <dgm:spPr/>
    </dgm:pt>
    <dgm:pt modelId="{4CC0A623-E8DC-45F1-9B5A-8658168DB607}" type="pres">
      <dgm:prSet presAssocID="{CE753081-9A3F-4C1C-976B-FAA7DC82179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408B436-6872-4088-BBB5-67A93688C9EA}" type="pres">
      <dgm:prSet presAssocID="{DCB7DFE5-E277-459C-A5D8-5D528EFA36D4}" presName="spacer" presStyleCnt="0"/>
      <dgm:spPr/>
    </dgm:pt>
    <dgm:pt modelId="{95F4440B-120D-4864-98DF-98BE9BCACA55}" type="pres">
      <dgm:prSet presAssocID="{D1CD8019-1757-4F20-BCE6-83B483AF6EE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BEC22E2-522E-4011-8D67-9003A0EBAC6A}" type="pres">
      <dgm:prSet presAssocID="{0CED1A8B-FFF0-47C7-B745-F53AE5F1E3EC}" presName="spacer" presStyleCnt="0"/>
      <dgm:spPr/>
    </dgm:pt>
    <dgm:pt modelId="{37D3EEB4-434F-4FA0-A420-687FBEE73CC9}" type="pres">
      <dgm:prSet presAssocID="{52E152BF-7E9C-48E6-A4F5-DBCEAECB4E0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910B79F-C1BE-4C71-9E59-62D15060AFD4}" type="pres">
      <dgm:prSet presAssocID="{BB78558A-39EF-4669-865E-5569C0C11429}" presName="spacer" presStyleCnt="0"/>
      <dgm:spPr/>
    </dgm:pt>
    <dgm:pt modelId="{C1D77C2E-DB5B-4ECC-B8F1-3DE2A15B0211}" type="pres">
      <dgm:prSet presAssocID="{5EBA4083-FA59-47A8-8FBF-67BA30622E9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3F72E07-1591-40D4-B0D6-D2440F65BDEC}" type="pres">
      <dgm:prSet presAssocID="{D163A50B-26D0-471F-B3B5-F7D838E75CFD}" presName="spacer" presStyleCnt="0"/>
      <dgm:spPr/>
    </dgm:pt>
    <dgm:pt modelId="{A3B238C5-C387-45C1-A3CC-0BF9676BC084}" type="pres">
      <dgm:prSet presAssocID="{C6453C9E-6632-4828-9220-2374F06D589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F2881A0-3B7A-4215-9E5D-F24173FC0E1F}" type="pres">
      <dgm:prSet presAssocID="{E79DBD1B-9523-4CCE-977F-20AD9CAEF4D7}" presName="spacer" presStyleCnt="0"/>
      <dgm:spPr/>
    </dgm:pt>
    <dgm:pt modelId="{5A3AA3A4-A3D9-4C48-A160-6030F903E03A}" type="pres">
      <dgm:prSet presAssocID="{4EE12524-DCC1-4E3B-A8D4-81CCF714FCF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C3C6A20-FD57-4C9D-8C64-37E3535AE7E6}" type="presOf" srcId="{D1CD8019-1757-4F20-BCE6-83B483AF6EE0}" destId="{95F4440B-120D-4864-98DF-98BE9BCACA55}" srcOrd="0" destOrd="0" presId="urn:microsoft.com/office/officeart/2005/8/layout/vList2"/>
    <dgm:cxn modelId="{33B8E52E-A280-43DE-9572-7E7B53397E91}" srcId="{C802A206-E606-4128-908C-3C22FB8533EF}" destId="{D1CD8019-1757-4F20-BCE6-83B483AF6EE0}" srcOrd="2" destOrd="0" parTransId="{A3120BE8-7F71-437D-AF95-4E972587EC30}" sibTransId="{0CED1A8B-FFF0-47C7-B745-F53AE5F1E3EC}"/>
    <dgm:cxn modelId="{2F37C262-06C7-4BA0-BA76-B46EA375EB2B}" srcId="{C802A206-E606-4128-908C-3C22FB8533EF}" destId="{52E152BF-7E9C-48E6-A4F5-DBCEAECB4E08}" srcOrd="3" destOrd="0" parTransId="{1E6C0B99-2C27-46C5-B5A5-937C7318E384}" sibTransId="{BB78558A-39EF-4669-865E-5569C0C11429}"/>
    <dgm:cxn modelId="{06CFEB47-1922-4D01-BE9D-B3DC31F586EB}" srcId="{C802A206-E606-4128-908C-3C22FB8533EF}" destId="{21C51C06-48DB-4EED-99C2-7C3B50900D20}" srcOrd="0" destOrd="0" parTransId="{474BE07E-E602-4556-BD30-5A37704B75DB}" sibTransId="{27D0CEED-4F5A-46A7-AF14-9233CA4941BF}"/>
    <dgm:cxn modelId="{F064B285-32BA-434A-B28B-1C75CD3E60C3}" type="presOf" srcId="{C802A206-E606-4128-908C-3C22FB8533EF}" destId="{9AA0F7F7-B6A3-4F27-A8CB-452DFCE62B18}" srcOrd="0" destOrd="0" presId="urn:microsoft.com/office/officeart/2005/8/layout/vList2"/>
    <dgm:cxn modelId="{36808191-9B60-4D89-830E-9392609CF4B6}" type="presOf" srcId="{5EBA4083-FA59-47A8-8FBF-67BA30622E9D}" destId="{C1D77C2E-DB5B-4ECC-B8F1-3DE2A15B0211}" srcOrd="0" destOrd="0" presId="urn:microsoft.com/office/officeart/2005/8/layout/vList2"/>
    <dgm:cxn modelId="{C137BC94-C05C-4FD5-8DFE-A98415D8E42E}" type="presOf" srcId="{4EE12524-DCC1-4E3B-A8D4-81CCF714FCF5}" destId="{5A3AA3A4-A3D9-4C48-A160-6030F903E03A}" srcOrd="0" destOrd="0" presId="urn:microsoft.com/office/officeart/2005/8/layout/vList2"/>
    <dgm:cxn modelId="{24A71E99-E404-4156-A3FF-24E9A9B32C35}" srcId="{C802A206-E606-4128-908C-3C22FB8533EF}" destId="{5EBA4083-FA59-47A8-8FBF-67BA30622E9D}" srcOrd="4" destOrd="0" parTransId="{B4CB8B5E-39FD-448D-B103-3C96D7744316}" sibTransId="{D163A50B-26D0-471F-B3B5-F7D838E75CFD}"/>
    <dgm:cxn modelId="{B46B2A9F-35EC-4C8E-A146-E7A51B4A4D26}" srcId="{C802A206-E606-4128-908C-3C22FB8533EF}" destId="{CE753081-9A3F-4C1C-976B-FAA7DC821794}" srcOrd="1" destOrd="0" parTransId="{582ACE22-A031-446F-BBE2-428090DD3CFB}" sibTransId="{DCB7DFE5-E277-459C-A5D8-5D528EFA36D4}"/>
    <dgm:cxn modelId="{355353B5-BD52-4386-8A40-D997C1E84065}" srcId="{C802A206-E606-4128-908C-3C22FB8533EF}" destId="{4EE12524-DCC1-4E3B-A8D4-81CCF714FCF5}" srcOrd="6" destOrd="0" parTransId="{58854E5C-0097-489A-98FE-683C8AEE70F6}" sibTransId="{7CDF4517-7AE3-4381-B1F8-33E298E31CAB}"/>
    <dgm:cxn modelId="{1D7049C0-88A3-4A17-9068-9B9257772590}" type="presOf" srcId="{C6453C9E-6632-4828-9220-2374F06D589F}" destId="{A3B238C5-C387-45C1-A3CC-0BF9676BC084}" srcOrd="0" destOrd="0" presId="urn:microsoft.com/office/officeart/2005/8/layout/vList2"/>
    <dgm:cxn modelId="{348FB3C4-DAE4-4A70-9FEC-8C7DE2E955B7}" srcId="{C802A206-E606-4128-908C-3C22FB8533EF}" destId="{C6453C9E-6632-4828-9220-2374F06D589F}" srcOrd="5" destOrd="0" parTransId="{95CAB5A9-A24A-485A-AAE1-D705A9E10890}" sibTransId="{E79DBD1B-9523-4CCE-977F-20AD9CAEF4D7}"/>
    <dgm:cxn modelId="{FE9EC8D2-C404-41DB-B2DE-6879A5DC3C61}" type="presOf" srcId="{21C51C06-48DB-4EED-99C2-7C3B50900D20}" destId="{E5005CBE-4B9B-439F-9393-191941247121}" srcOrd="0" destOrd="0" presId="urn:microsoft.com/office/officeart/2005/8/layout/vList2"/>
    <dgm:cxn modelId="{2FD3ACF8-550F-46D3-ACDD-DEBCAB14C97E}" type="presOf" srcId="{52E152BF-7E9C-48E6-A4F5-DBCEAECB4E08}" destId="{37D3EEB4-434F-4FA0-A420-687FBEE73CC9}" srcOrd="0" destOrd="0" presId="urn:microsoft.com/office/officeart/2005/8/layout/vList2"/>
    <dgm:cxn modelId="{74F334FF-FD19-4901-922E-A35F46180344}" type="presOf" srcId="{CE753081-9A3F-4C1C-976B-FAA7DC821794}" destId="{4CC0A623-E8DC-45F1-9B5A-8658168DB607}" srcOrd="0" destOrd="0" presId="urn:microsoft.com/office/officeart/2005/8/layout/vList2"/>
    <dgm:cxn modelId="{9908434F-9BAF-450D-9296-BBD98CB4D321}" type="presParOf" srcId="{9AA0F7F7-B6A3-4F27-A8CB-452DFCE62B18}" destId="{E5005CBE-4B9B-439F-9393-191941247121}" srcOrd="0" destOrd="0" presId="urn:microsoft.com/office/officeart/2005/8/layout/vList2"/>
    <dgm:cxn modelId="{ADB313B6-BFCD-404E-A086-6E6E4442C68C}" type="presParOf" srcId="{9AA0F7F7-B6A3-4F27-A8CB-452DFCE62B18}" destId="{3B00C6F4-3923-492E-9866-45BCADF45983}" srcOrd="1" destOrd="0" presId="urn:microsoft.com/office/officeart/2005/8/layout/vList2"/>
    <dgm:cxn modelId="{54E499B1-73A9-4E3D-A0AD-C69EE4762461}" type="presParOf" srcId="{9AA0F7F7-B6A3-4F27-A8CB-452DFCE62B18}" destId="{4CC0A623-E8DC-45F1-9B5A-8658168DB607}" srcOrd="2" destOrd="0" presId="urn:microsoft.com/office/officeart/2005/8/layout/vList2"/>
    <dgm:cxn modelId="{A866E132-1CC3-43C7-99AD-51759AFAD76E}" type="presParOf" srcId="{9AA0F7F7-B6A3-4F27-A8CB-452DFCE62B18}" destId="{9408B436-6872-4088-BBB5-67A93688C9EA}" srcOrd="3" destOrd="0" presId="urn:microsoft.com/office/officeart/2005/8/layout/vList2"/>
    <dgm:cxn modelId="{EC7C3B93-4485-4923-B3E3-3507F0785DFD}" type="presParOf" srcId="{9AA0F7F7-B6A3-4F27-A8CB-452DFCE62B18}" destId="{95F4440B-120D-4864-98DF-98BE9BCACA55}" srcOrd="4" destOrd="0" presId="urn:microsoft.com/office/officeart/2005/8/layout/vList2"/>
    <dgm:cxn modelId="{8F7AFBDA-8D56-48D8-9DB6-E57E55746230}" type="presParOf" srcId="{9AA0F7F7-B6A3-4F27-A8CB-452DFCE62B18}" destId="{CBEC22E2-522E-4011-8D67-9003A0EBAC6A}" srcOrd="5" destOrd="0" presId="urn:microsoft.com/office/officeart/2005/8/layout/vList2"/>
    <dgm:cxn modelId="{444A8743-1AF0-4496-B3A7-47E4320DDD6C}" type="presParOf" srcId="{9AA0F7F7-B6A3-4F27-A8CB-452DFCE62B18}" destId="{37D3EEB4-434F-4FA0-A420-687FBEE73CC9}" srcOrd="6" destOrd="0" presId="urn:microsoft.com/office/officeart/2005/8/layout/vList2"/>
    <dgm:cxn modelId="{059511D6-990B-4FD8-B0BF-F0C651BBEBE4}" type="presParOf" srcId="{9AA0F7F7-B6A3-4F27-A8CB-452DFCE62B18}" destId="{1910B79F-C1BE-4C71-9E59-62D15060AFD4}" srcOrd="7" destOrd="0" presId="urn:microsoft.com/office/officeart/2005/8/layout/vList2"/>
    <dgm:cxn modelId="{908DA3FF-EE55-4910-809C-7D78F463D6CE}" type="presParOf" srcId="{9AA0F7F7-B6A3-4F27-A8CB-452DFCE62B18}" destId="{C1D77C2E-DB5B-4ECC-B8F1-3DE2A15B0211}" srcOrd="8" destOrd="0" presId="urn:microsoft.com/office/officeart/2005/8/layout/vList2"/>
    <dgm:cxn modelId="{1F6C0004-0D8A-4F63-9064-39E1036B0743}" type="presParOf" srcId="{9AA0F7F7-B6A3-4F27-A8CB-452DFCE62B18}" destId="{43F72E07-1591-40D4-B0D6-D2440F65BDEC}" srcOrd="9" destOrd="0" presId="urn:microsoft.com/office/officeart/2005/8/layout/vList2"/>
    <dgm:cxn modelId="{36B49CDD-98CF-42E2-B874-95FD0B9E75CA}" type="presParOf" srcId="{9AA0F7F7-B6A3-4F27-A8CB-452DFCE62B18}" destId="{A3B238C5-C387-45C1-A3CC-0BF9676BC084}" srcOrd="10" destOrd="0" presId="urn:microsoft.com/office/officeart/2005/8/layout/vList2"/>
    <dgm:cxn modelId="{3A057825-3752-4366-B35E-1AFEB5C0C529}" type="presParOf" srcId="{9AA0F7F7-B6A3-4F27-A8CB-452DFCE62B18}" destId="{FF2881A0-3B7A-4215-9E5D-F24173FC0E1F}" srcOrd="11" destOrd="0" presId="urn:microsoft.com/office/officeart/2005/8/layout/vList2"/>
    <dgm:cxn modelId="{125C93A7-DC68-4B63-99BA-77CC21DBFACA}" type="presParOf" srcId="{9AA0F7F7-B6A3-4F27-A8CB-452DFCE62B18}" destId="{5A3AA3A4-A3D9-4C48-A160-6030F903E03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18E34C-A12F-4E35-94A7-B395E66D619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DB3C471-AEA1-46BD-980F-65B98AB722BF}">
      <dgm:prSet/>
      <dgm:spPr/>
      <dgm:t>
        <a:bodyPr/>
        <a:lstStyle/>
        <a:p>
          <a:r>
            <a:rPr lang="en-SG"/>
            <a:t>Router&gt;enable</a:t>
          </a:r>
          <a:endParaRPr lang="en-US"/>
        </a:p>
      </dgm:t>
    </dgm:pt>
    <dgm:pt modelId="{B4190710-86B7-4685-99F7-B55A525B5024}" type="parTrans" cxnId="{57511F23-91BB-49F6-9DF1-3A2B6597C88A}">
      <dgm:prSet/>
      <dgm:spPr/>
      <dgm:t>
        <a:bodyPr/>
        <a:lstStyle/>
        <a:p>
          <a:endParaRPr lang="en-US"/>
        </a:p>
      </dgm:t>
    </dgm:pt>
    <dgm:pt modelId="{D7D2508C-23B4-478A-844D-0195B6424671}" type="sibTrans" cxnId="{57511F23-91BB-49F6-9DF1-3A2B6597C88A}">
      <dgm:prSet/>
      <dgm:spPr/>
      <dgm:t>
        <a:bodyPr/>
        <a:lstStyle/>
        <a:p>
          <a:endParaRPr lang="en-US"/>
        </a:p>
      </dgm:t>
    </dgm:pt>
    <dgm:pt modelId="{35FBAE3F-5154-49B8-9BDC-50F398AD7B65}">
      <dgm:prSet/>
      <dgm:spPr/>
      <dgm:t>
        <a:bodyPr/>
        <a:lstStyle/>
        <a:p>
          <a:r>
            <a:rPr lang="en-SG"/>
            <a:t>Router#conf t</a:t>
          </a:r>
          <a:endParaRPr lang="en-US"/>
        </a:p>
      </dgm:t>
    </dgm:pt>
    <dgm:pt modelId="{90E4928B-C572-4E3B-98AB-DB792E821874}" type="parTrans" cxnId="{43993D60-6CF6-4BD1-9ED6-83385C680B9D}">
      <dgm:prSet/>
      <dgm:spPr/>
      <dgm:t>
        <a:bodyPr/>
        <a:lstStyle/>
        <a:p>
          <a:endParaRPr lang="en-US"/>
        </a:p>
      </dgm:t>
    </dgm:pt>
    <dgm:pt modelId="{40F4883C-27D4-4B1B-ABD5-62DA65019F9C}" type="sibTrans" cxnId="{43993D60-6CF6-4BD1-9ED6-83385C680B9D}">
      <dgm:prSet/>
      <dgm:spPr/>
      <dgm:t>
        <a:bodyPr/>
        <a:lstStyle/>
        <a:p>
          <a:endParaRPr lang="en-US"/>
        </a:p>
      </dgm:t>
    </dgm:pt>
    <dgm:pt modelId="{5A66207E-D92F-46C6-980D-88C8558F0EEC}">
      <dgm:prSet/>
      <dgm:spPr/>
      <dgm:t>
        <a:bodyPr/>
        <a:lstStyle/>
        <a:p>
          <a:r>
            <a:rPr lang="en-SG"/>
            <a:t>Router(config)#router rip</a:t>
          </a:r>
          <a:endParaRPr lang="en-US"/>
        </a:p>
      </dgm:t>
    </dgm:pt>
    <dgm:pt modelId="{759A3B3C-D2B8-4CF8-8E70-588AC13FA2BE}" type="parTrans" cxnId="{C4ABA019-6613-47E2-A478-60BB5DA88A8F}">
      <dgm:prSet/>
      <dgm:spPr/>
      <dgm:t>
        <a:bodyPr/>
        <a:lstStyle/>
        <a:p>
          <a:endParaRPr lang="en-US"/>
        </a:p>
      </dgm:t>
    </dgm:pt>
    <dgm:pt modelId="{E6C419E3-EF5C-4B26-8E4A-90563C2863E9}" type="sibTrans" cxnId="{C4ABA019-6613-47E2-A478-60BB5DA88A8F}">
      <dgm:prSet/>
      <dgm:spPr/>
      <dgm:t>
        <a:bodyPr/>
        <a:lstStyle/>
        <a:p>
          <a:endParaRPr lang="en-US"/>
        </a:p>
      </dgm:t>
    </dgm:pt>
    <dgm:pt modelId="{9BAED174-7DC6-4E23-9210-0E144906E2D0}">
      <dgm:prSet/>
      <dgm:spPr/>
      <dgm:t>
        <a:bodyPr/>
        <a:lstStyle/>
        <a:p>
          <a:r>
            <a:rPr lang="en-SG"/>
            <a:t>Router(config-router)#version 2</a:t>
          </a:r>
          <a:endParaRPr lang="en-US"/>
        </a:p>
      </dgm:t>
    </dgm:pt>
    <dgm:pt modelId="{DC18A350-D946-41DE-BE08-0C69F06F5F3C}" type="parTrans" cxnId="{DE351535-504D-42BA-BFB8-98E61F906A6C}">
      <dgm:prSet/>
      <dgm:spPr/>
      <dgm:t>
        <a:bodyPr/>
        <a:lstStyle/>
        <a:p>
          <a:endParaRPr lang="en-US"/>
        </a:p>
      </dgm:t>
    </dgm:pt>
    <dgm:pt modelId="{5A2ECDB9-DEBA-4DA2-A60F-CDBF495B2D03}" type="sibTrans" cxnId="{DE351535-504D-42BA-BFB8-98E61F906A6C}">
      <dgm:prSet/>
      <dgm:spPr/>
      <dgm:t>
        <a:bodyPr/>
        <a:lstStyle/>
        <a:p>
          <a:endParaRPr lang="en-US"/>
        </a:p>
      </dgm:t>
    </dgm:pt>
    <dgm:pt modelId="{D1F6A181-3AE3-4583-9117-C63F4A2F5FBD}">
      <dgm:prSet/>
      <dgm:spPr/>
      <dgm:t>
        <a:bodyPr/>
        <a:lstStyle/>
        <a:p>
          <a:r>
            <a:rPr lang="en-SG"/>
            <a:t>Router(config-router)#network 192.168.1.0</a:t>
          </a:r>
          <a:endParaRPr lang="en-US"/>
        </a:p>
      </dgm:t>
    </dgm:pt>
    <dgm:pt modelId="{4707412B-95A3-4B6F-85ED-AF0986443F62}" type="parTrans" cxnId="{D42DAF4A-300A-428B-A410-A6546E6B2A5F}">
      <dgm:prSet/>
      <dgm:spPr/>
      <dgm:t>
        <a:bodyPr/>
        <a:lstStyle/>
        <a:p>
          <a:endParaRPr lang="en-US"/>
        </a:p>
      </dgm:t>
    </dgm:pt>
    <dgm:pt modelId="{8A7D2255-B96C-4475-8E67-C528A943679E}" type="sibTrans" cxnId="{D42DAF4A-300A-428B-A410-A6546E6B2A5F}">
      <dgm:prSet/>
      <dgm:spPr/>
      <dgm:t>
        <a:bodyPr/>
        <a:lstStyle/>
        <a:p>
          <a:endParaRPr lang="en-US"/>
        </a:p>
      </dgm:t>
    </dgm:pt>
    <dgm:pt modelId="{20AABAD2-BC9D-4E9C-AF81-CBF879D4C4E4}">
      <dgm:prSet/>
      <dgm:spPr/>
      <dgm:t>
        <a:bodyPr/>
        <a:lstStyle/>
        <a:p>
          <a:r>
            <a:rPr lang="en-SG"/>
            <a:t>Router(config-router)#network 192.168.2.0</a:t>
          </a:r>
          <a:endParaRPr lang="en-US"/>
        </a:p>
      </dgm:t>
    </dgm:pt>
    <dgm:pt modelId="{8773DE83-472D-43FD-B18B-A3B15380D39F}" type="parTrans" cxnId="{9F353522-E5EB-46E7-87BE-9BCCD951F095}">
      <dgm:prSet/>
      <dgm:spPr/>
      <dgm:t>
        <a:bodyPr/>
        <a:lstStyle/>
        <a:p>
          <a:endParaRPr lang="en-US"/>
        </a:p>
      </dgm:t>
    </dgm:pt>
    <dgm:pt modelId="{461A8A73-00B5-4B99-B866-A13C66A3F7CB}" type="sibTrans" cxnId="{9F353522-E5EB-46E7-87BE-9BCCD951F095}">
      <dgm:prSet/>
      <dgm:spPr/>
      <dgm:t>
        <a:bodyPr/>
        <a:lstStyle/>
        <a:p>
          <a:endParaRPr lang="en-US"/>
        </a:p>
      </dgm:t>
    </dgm:pt>
    <dgm:pt modelId="{F9CD74B7-8F17-4BEB-BD8C-34B5A76CDC6B}">
      <dgm:prSet/>
      <dgm:spPr/>
      <dgm:t>
        <a:bodyPr/>
        <a:lstStyle/>
        <a:p>
          <a:r>
            <a:rPr lang="en-SG"/>
            <a:t>Router(config-router)#</a:t>
          </a:r>
          <a:endParaRPr lang="en-US"/>
        </a:p>
      </dgm:t>
    </dgm:pt>
    <dgm:pt modelId="{5974F248-A2DB-4C02-B851-C6D6195C6029}" type="parTrans" cxnId="{FB2FE26C-A26C-4E24-8253-F8F23D52A687}">
      <dgm:prSet/>
      <dgm:spPr/>
      <dgm:t>
        <a:bodyPr/>
        <a:lstStyle/>
        <a:p>
          <a:endParaRPr lang="en-US"/>
        </a:p>
      </dgm:t>
    </dgm:pt>
    <dgm:pt modelId="{A24840AF-7EC8-49FE-96DA-55F0AAFFBC00}" type="sibTrans" cxnId="{FB2FE26C-A26C-4E24-8253-F8F23D52A687}">
      <dgm:prSet/>
      <dgm:spPr/>
      <dgm:t>
        <a:bodyPr/>
        <a:lstStyle/>
        <a:p>
          <a:endParaRPr lang="en-US"/>
        </a:p>
      </dgm:t>
    </dgm:pt>
    <dgm:pt modelId="{17411EA0-8CA5-4DEC-B0FC-830A7E8661FF}" type="pres">
      <dgm:prSet presAssocID="{5018E34C-A12F-4E35-94A7-B395E66D6191}" presName="linear" presStyleCnt="0">
        <dgm:presLayoutVars>
          <dgm:animLvl val="lvl"/>
          <dgm:resizeHandles val="exact"/>
        </dgm:presLayoutVars>
      </dgm:prSet>
      <dgm:spPr/>
    </dgm:pt>
    <dgm:pt modelId="{3CC7DA8D-7C55-4F96-A34B-E93BDD09CFAD}" type="pres">
      <dgm:prSet presAssocID="{4DB3C471-AEA1-46BD-980F-65B98AB722B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404AC57-202C-46B0-9266-135D5D2D4987}" type="pres">
      <dgm:prSet presAssocID="{D7D2508C-23B4-478A-844D-0195B6424671}" presName="spacer" presStyleCnt="0"/>
      <dgm:spPr/>
    </dgm:pt>
    <dgm:pt modelId="{1346844B-CA2D-430D-8E95-694BF9CBA32B}" type="pres">
      <dgm:prSet presAssocID="{35FBAE3F-5154-49B8-9BDC-50F398AD7B6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03C11595-883B-493A-AFAC-CC5462924FE0}" type="pres">
      <dgm:prSet presAssocID="{40F4883C-27D4-4B1B-ABD5-62DA65019F9C}" presName="spacer" presStyleCnt="0"/>
      <dgm:spPr/>
    </dgm:pt>
    <dgm:pt modelId="{567FDAF3-22E9-46C2-8BD4-F4E65E381E2B}" type="pres">
      <dgm:prSet presAssocID="{5A66207E-D92F-46C6-980D-88C8558F0EE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860ECEF-E8CE-4EC9-985B-5ACCC17AE282}" type="pres">
      <dgm:prSet presAssocID="{E6C419E3-EF5C-4B26-8E4A-90563C2863E9}" presName="spacer" presStyleCnt="0"/>
      <dgm:spPr/>
    </dgm:pt>
    <dgm:pt modelId="{BBFB5302-E721-4161-B0A0-587A7EA092D6}" type="pres">
      <dgm:prSet presAssocID="{9BAED174-7DC6-4E23-9210-0E144906E2D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0A98820-540B-40DA-B8E0-A4074459666A}" type="pres">
      <dgm:prSet presAssocID="{5A2ECDB9-DEBA-4DA2-A60F-CDBF495B2D03}" presName="spacer" presStyleCnt="0"/>
      <dgm:spPr/>
    </dgm:pt>
    <dgm:pt modelId="{656974A6-1322-4CFD-91DF-9C180E6B0CFA}" type="pres">
      <dgm:prSet presAssocID="{D1F6A181-3AE3-4583-9117-C63F4A2F5FB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D2F9CC9-B510-485D-943E-16105574411C}" type="pres">
      <dgm:prSet presAssocID="{8A7D2255-B96C-4475-8E67-C528A943679E}" presName="spacer" presStyleCnt="0"/>
      <dgm:spPr/>
    </dgm:pt>
    <dgm:pt modelId="{7E50ED96-FA28-4F95-8471-9F9B85D2502D}" type="pres">
      <dgm:prSet presAssocID="{20AABAD2-BC9D-4E9C-AF81-CBF879D4C4E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522E37E-262B-4A85-AE6D-0DDC115956E0}" type="pres">
      <dgm:prSet presAssocID="{461A8A73-00B5-4B99-B866-A13C66A3F7CB}" presName="spacer" presStyleCnt="0"/>
      <dgm:spPr/>
    </dgm:pt>
    <dgm:pt modelId="{A92FF235-5D6A-43F6-81BD-A8694701C778}" type="pres">
      <dgm:prSet presAssocID="{F9CD74B7-8F17-4BEB-BD8C-34B5A76CDC6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BDEE403-6331-46C5-B2C2-ABEECD8B1F29}" type="presOf" srcId="{4DB3C471-AEA1-46BD-980F-65B98AB722BF}" destId="{3CC7DA8D-7C55-4F96-A34B-E93BDD09CFAD}" srcOrd="0" destOrd="0" presId="urn:microsoft.com/office/officeart/2005/8/layout/vList2"/>
    <dgm:cxn modelId="{C4ABA019-6613-47E2-A478-60BB5DA88A8F}" srcId="{5018E34C-A12F-4E35-94A7-B395E66D6191}" destId="{5A66207E-D92F-46C6-980D-88C8558F0EEC}" srcOrd="2" destOrd="0" parTransId="{759A3B3C-D2B8-4CF8-8E70-588AC13FA2BE}" sibTransId="{E6C419E3-EF5C-4B26-8E4A-90563C2863E9}"/>
    <dgm:cxn modelId="{9F353522-E5EB-46E7-87BE-9BCCD951F095}" srcId="{5018E34C-A12F-4E35-94A7-B395E66D6191}" destId="{20AABAD2-BC9D-4E9C-AF81-CBF879D4C4E4}" srcOrd="5" destOrd="0" parTransId="{8773DE83-472D-43FD-B18B-A3B15380D39F}" sibTransId="{461A8A73-00B5-4B99-B866-A13C66A3F7CB}"/>
    <dgm:cxn modelId="{57511F23-91BB-49F6-9DF1-3A2B6597C88A}" srcId="{5018E34C-A12F-4E35-94A7-B395E66D6191}" destId="{4DB3C471-AEA1-46BD-980F-65B98AB722BF}" srcOrd="0" destOrd="0" parTransId="{B4190710-86B7-4685-99F7-B55A525B5024}" sibTransId="{D7D2508C-23B4-478A-844D-0195B6424671}"/>
    <dgm:cxn modelId="{DE351535-504D-42BA-BFB8-98E61F906A6C}" srcId="{5018E34C-A12F-4E35-94A7-B395E66D6191}" destId="{9BAED174-7DC6-4E23-9210-0E144906E2D0}" srcOrd="3" destOrd="0" parTransId="{DC18A350-D946-41DE-BE08-0C69F06F5F3C}" sibTransId="{5A2ECDB9-DEBA-4DA2-A60F-CDBF495B2D03}"/>
    <dgm:cxn modelId="{F64D413C-F4EE-47FE-B104-B9FE753CFC82}" type="presOf" srcId="{D1F6A181-3AE3-4583-9117-C63F4A2F5FBD}" destId="{656974A6-1322-4CFD-91DF-9C180E6B0CFA}" srcOrd="0" destOrd="0" presId="urn:microsoft.com/office/officeart/2005/8/layout/vList2"/>
    <dgm:cxn modelId="{43993D60-6CF6-4BD1-9ED6-83385C680B9D}" srcId="{5018E34C-A12F-4E35-94A7-B395E66D6191}" destId="{35FBAE3F-5154-49B8-9BDC-50F398AD7B65}" srcOrd="1" destOrd="0" parTransId="{90E4928B-C572-4E3B-98AB-DB792E821874}" sibTransId="{40F4883C-27D4-4B1B-ABD5-62DA65019F9C}"/>
    <dgm:cxn modelId="{D42DAF4A-300A-428B-A410-A6546E6B2A5F}" srcId="{5018E34C-A12F-4E35-94A7-B395E66D6191}" destId="{D1F6A181-3AE3-4583-9117-C63F4A2F5FBD}" srcOrd="4" destOrd="0" parTransId="{4707412B-95A3-4B6F-85ED-AF0986443F62}" sibTransId="{8A7D2255-B96C-4475-8E67-C528A943679E}"/>
    <dgm:cxn modelId="{FB2FE26C-A26C-4E24-8253-F8F23D52A687}" srcId="{5018E34C-A12F-4E35-94A7-B395E66D6191}" destId="{F9CD74B7-8F17-4BEB-BD8C-34B5A76CDC6B}" srcOrd="6" destOrd="0" parTransId="{5974F248-A2DB-4C02-B851-C6D6195C6029}" sibTransId="{A24840AF-7EC8-49FE-96DA-55F0AAFFBC00}"/>
    <dgm:cxn modelId="{E7571289-F636-4AF9-8AA3-6ED4250D27EB}" type="presOf" srcId="{20AABAD2-BC9D-4E9C-AF81-CBF879D4C4E4}" destId="{7E50ED96-FA28-4F95-8471-9F9B85D2502D}" srcOrd="0" destOrd="0" presId="urn:microsoft.com/office/officeart/2005/8/layout/vList2"/>
    <dgm:cxn modelId="{4E9881A7-8F1D-4636-AF72-FE148C15B5A3}" type="presOf" srcId="{F9CD74B7-8F17-4BEB-BD8C-34B5A76CDC6B}" destId="{A92FF235-5D6A-43F6-81BD-A8694701C778}" srcOrd="0" destOrd="0" presId="urn:microsoft.com/office/officeart/2005/8/layout/vList2"/>
    <dgm:cxn modelId="{28133FAE-99DE-4C7E-82CD-BEEAA39FE1C9}" type="presOf" srcId="{5018E34C-A12F-4E35-94A7-B395E66D6191}" destId="{17411EA0-8CA5-4DEC-B0FC-830A7E8661FF}" srcOrd="0" destOrd="0" presId="urn:microsoft.com/office/officeart/2005/8/layout/vList2"/>
    <dgm:cxn modelId="{E69597CB-7A25-45D5-B9DB-ACF2C6A06349}" type="presOf" srcId="{5A66207E-D92F-46C6-980D-88C8558F0EEC}" destId="{567FDAF3-22E9-46C2-8BD4-F4E65E381E2B}" srcOrd="0" destOrd="0" presId="urn:microsoft.com/office/officeart/2005/8/layout/vList2"/>
    <dgm:cxn modelId="{558C76DF-EA52-434F-9F38-D0E71C5625FC}" type="presOf" srcId="{35FBAE3F-5154-49B8-9BDC-50F398AD7B65}" destId="{1346844B-CA2D-430D-8E95-694BF9CBA32B}" srcOrd="0" destOrd="0" presId="urn:microsoft.com/office/officeart/2005/8/layout/vList2"/>
    <dgm:cxn modelId="{953D60E4-3673-4734-99DE-2F58841D3695}" type="presOf" srcId="{9BAED174-7DC6-4E23-9210-0E144906E2D0}" destId="{BBFB5302-E721-4161-B0A0-587A7EA092D6}" srcOrd="0" destOrd="0" presId="urn:microsoft.com/office/officeart/2005/8/layout/vList2"/>
    <dgm:cxn modelId="{2AC5CAFC-AB94-47B1-9EA2-1A1C24BC2B5E}" type="presParOf" srcId="{17411EA0-8CA5-4DEC-B0FC-830A7E8661FF}" destId="{3CC7DA8D-7C55-4F96-A34B-E93BDD09CFAD}" srcOrd="0" destOrd="0" presId="urn:microsoft.com/office/officeart/2005/8/layout/vList2"/>
    <dgm:cxn modelId="{A41EF77D-77AF-48BC-A381-36F47F551EF0}" type="presParOf" srcId="{17411EA0-8CA5-4DEC-B0FC-830A7E8661FF}" destId="{9404AC57-202C-46B0-9266-135D5D2D4987}" srcOrd="1" destOrd="0" presId="urn:microsoft.com/office/officeart/2005/8/layout/vList2"/>
    <dgm:cxn modelId="{D14071AF-0DC5-47B0-9F64-CC506D910007}" type="presParOf" srcId="{17411EA0-8CA5-4DEC-B0FC-830A7E8661FF}" destId="{1346844B-CA2D-430D-8E95-694BF9CBA32B}" srcOrd="2" destOrd="0" presId="urn:microsoft.com/office/officeart/2005/8/layout/vList2"/>
    <dgm:cxn modelId="{A4E836F7-94B0-41C5-90FE-FBE5E71AB6A5}" type="presParOf" srcId="{17411EA0-8CA5-4DEC-B0FC-830A7E8661FF}" destId="{03C11595-883B-493A-AFAC-CC5462924FE0}" srcOrd="3" destOrd="0" presId="urn:microsoft.com/office/officeart/2005/8/layout/vList2"/>
    <dgm:cxn modelId="{E20623B6-E8E1-450D-BD15-2305505BD4B4}" type="presParOf" srcId="{17411EA0-8CA5-4DEC-B0FC-830A7E8661FF}" destId="{567FDAF3-22E9-46C2-8BD4-F4E65E381E2B}" srcOrd="4" destOrd="0" presId="urn:microsoft.com/office/officeart/2005/8/layout/vList2"/>
    <dgm:cxn modelId="{EAD5C4C9-A860-42E8-99F2-BE189149913C}" type="presParOf" srcId="{17411EA0-8CA5-4DEC-B0FC-830A7E8661FF}" destId="{3860ECEF-E8CE-4EC9-985B-5ACCC17AE282}" srcOrd="5" destOrd="0" presId="urn:microsoft.com/office/officeart/2005/8/layout/vList2"/>
    <dgm:cxn modelId="{D90B42D2-EFDD-48AE-A544-24D09AA5F829}" type="presParOf" srcId="{17411EA0-8CA5-4DEC-B0FC-830A7E8661FF}" destId="{BBFB5302-E721-4161-B0A0-587A7EA092D6}" srcOrd="6" destOrd="0" presId="urn:microsoft.com/office/officeart/2005/8/layout/vList2"/>
    <dgm:cxn modelId="{6BCC1CC0-DFD4-4DC0-A268-11450819AC57}" type="presParOf" srcId="{17411EA0-8CA5-4DEC-B0FC-830A7E8661FF}" destId="{40A98820-540B-40DA-B8E0-A4074459666A}" srcOrd="7" destOrd="0" presId="urn:microsoft.com/office/officeart/2005/8/layout/vList2"/>
    <dgm:cxn modelId="{8D75D445-1448-45D6-BF64-C99FF1E8D559}" type="presParOf" srcId="{17411EA0-8CA5-4DEC-B0FC-830A7E8661FF}" destId="{656974A6-1322-4CFD-91DF-9C180E6B0CFA}" srcOrd="8" destOrd="0" presId="urn:microsoft.com/office/officeart/2005/8/layout/vList2"/>
    <dgm:cxn modelId="{415892AB-0D4D-4F44-817B-B3B7DC850F31}" type="presParOf" srcId="{17411EA0-8CA5-4DEC-B0FC-830A7E8661FF}" destId="{2D2F9CC9-B510-485D-943E-16105574411C}" srcOrd="9" destOrd="0" presId="urn:microsoft.com/office/officeart/2005/8/layout/vList2"/>
    <dgm:cxn modelId="{B3B2DB51-1CCC-4F20-A7F1-BD152108DB2D}" type="presParOf" srcId="{17411EA0-8CA5-4DEC-B0FC-830A7E8661FF}" destId="{7E50ED96-FA28-4F95-8471-9F9B85D2502D}" srcOrd="10" destOrd="0" presId="urn:microsoft.com/office/officeart/2005/8/layout/vList2"/>
    <dgm:cxn modelId="{A80057C0-1E50-4130-AE0B-2AECD54B3F08}" type="presParOf" srcId="{17411EA0-8CA5-4DEC-B0FC-830A7E8661FF}" destId="{2522E37E-262B-4A85-AE6D-0DDC115956E0}" srcOrd="11" destOrd="0" presId="urn:microsoft.com/office/officeart/2005/8/layout/vList2"/>
    <dgm:cxn modelId="{4765AFA3-81BB-4B97-97DF-7B4224E5CE1A}" type="presParOf" srcId="{17411EA0-8CA5-4DEC-B0FC-830A7E8661FF}" destId="{A92FF235-5D6A-43F6-81BD-A8694701C77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0A8D0-83E8-415B-82BE-98CE936C8FCC}">
      <dsp:nvSpPr>
        <dsp:cNvPr id="0" name=""/>
        <dsp:cNvSpPr/>
      </dsp:nvSpPr>
      <dsp:spPr>
        <a:xfrm>
          <a:off x="0" y="2312"/>
          <a:ext cx="6269038" cy="11721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5C00F-64C1-4D3E-86DE-677B3ADBD11F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F4763-42B1-4A4E-8426-F0BA9CCBE5F5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Enable each interface of each router</a:t>
          </a:r>
          <a:endParaRPr lang="en-US" sz="2200" kern="1200"/>
        </a:p>
      </dsp:txBody>
      <dsp:txXfrm>
        <a:off x="1353781" y="2312"/>
        <a:ext cx="4915256" cy="1172105"/>
      </dsp:txXfrm>
    </dsp:sp>
    <dsp:sp modelId="{7829E708-A72C-4F25-BE71-CF5331BEF5EC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B1F7C-C515-4FE2-8DA5-0E2F2AF3030C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C49D3-8149-4D12-B85F-99673197D273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Provide default gateway address to each PC</a:t>
          </a:r>
          <a:endParaRPr lang="en-US" sz="2200" kern="1200"/>
        </a:p>
      </dsp:txBody>
      <dsp:txXfrm>
        <a:off x="1353781" y="1467444"/>
        <a:ext cx="4915256" cy="1172105"/>
      </dsp:txXfrm>
    </dsp:sp>
    <dsp:sp modelId="{8FE3C426-A1F5-4748-B6B0-CD7FC4A32E19}">
      <dsp:nvSpPr>
        <dsp:cNvPr id="0" name=""/>
        <dsp:cNvSpPr/>
      </dsp:nvSpPr>
      <dsp:spPr>
        <a:xfrm>
          <a:off x="0" y="2932575"/>
          <a:ext cx="6269038" cy="11721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7BA11-F0B6-4740-9D63-C209FDE9A71E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2492E-0D32-46E6-955C-E6EB66702FA8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Provide clock rate to appropriate interface</a:t>
          </a:r>
          <a:endParaRPr lang="en-US" sz="2200" kern="1200"/>
        </a:p>
      </dsp:txBody>
      <dsp:txXfrm>
        <a:off x="1353781" y="2932575"/>
        <a:ext cx="4915256" cy="1172105"/>
      </dsp:txXfrm>
    </dsp:sp>
    <dsp:sp modelId="{7F38961C-2A80-4DEA-9B8B-E5207F82D043}">
      <dsp:nvSpPr>
        <dsp:cNvPr id="0" name=""/>
        <dsp:cNvSpPr/>
      </dsp:nvSpPr>
      <dsp:spPr>
        <a:xfrm>
          <a:off x="0" y="4397707"/>
          <a:ext cx="6269038" cy="11721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DCB52-A07A-42DD-9432-DAA5B3A7E1A5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0733A-E933-4040-BC58-0DAD54BCCD86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b="1" kern="1200"/>
            <a:t>DO NOT ENABLE STATIC ROUTING</a:t>
          </a:r>
          <a:endParaRPr lang="en-US" sz="2200" kern="1200"/>
        </a:p>
      </dsp:txBody>
      <dsp:txXfrm>
        <a:off x="1353781" y="4397707"/>
        <a:ext cx="4915256" cy="1172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6DD53-6CD5-41E2-8CF9-489ABFF9E1D6}">
      <dsp:nvSpPr>
        <dsp:cNvPr id="0" name=""/>
        <dsp:cNvSpPr/>
      </dsp:nvSpPr>
      <dsp:spPr>
        <a:xfrm>
          <a:off x="0" y="470280"/>
          <a:ext cx="6269038" cy="834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b="0" i="0" kern="1200"/>
            <a:t>Configuring RIPv2 is a pretty straightforward process. </a:t>
          </a:r>
          <a:endParaRPr lang="en-US" sz="2100" kern="1200"/>
        </a:p>
      </dsp:txBody>
      <dsp:txXfrm>
        <a:off x="40724" y="511004"/>
        <a:ext cx="6187590" cy="752780"/>
      </dsp:txXfrm>
    </dsp:sp>
    <dsp:sp modelId="{8ED20370-3C9B-4EFD-A620-DF285A31B544}">
      <dsp:nvSpPr>
        <dsp:cNvPr id="0" name=""/>
        <dsp:cNvSpPr/>
      </dsp:nvSpPr>
      <dsp:spPr>
        <a:xfrm>
          <a:off x="0" y="1364989"/>
          <a:ext cx="6269038" cy="834228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b="0" i="0" kern="1200"/>
            <a:t>Only three steps are required:</a:t>
          </a:r>
          <a:endParaRPr lang="en-US" sz="2100" kern="1200"/>
        </a:p>
      </dsp:txBody>
      <dsp:txXfrm>
        <a:off x="40724" y="1405713"/>
        <a:ext cx="6187590" cy="752780"/>
      </dsp:txXfrm>
    </dsp:sp>
    <dsp:sp modelId="{4A32AFFB-0FBE-466D-8347-425E42CFF9F2}">
      <dsp:nvSpPr>
        <dsp:cNvPr id="0" name=""/>
        <dsp:cNvSpPr/>
      </dsp:nvSpPr>
      <dsp:spPr>
        <a:xfrm>
          <a:off x="0" y="2199217"/>
          <a:ext cx="6269038" cy="1173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04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1600" b="0" i="0" kern="1200"/>
            <a:t>1. enabling RIP by using the </a:t>
          </a:r>
          <a:r>
            <a:rPr lang="en-SG" sz="1600" b="1" i="1" kern="1200"/>
            <a:t>router rip</a:t>
          </a:r>
          <a:r>
            <a:rPr lang="en-SG" sz="1600" b="1" i="0" kern="1200"/>
            <a:t> </a:t>
          </a:r>
          <a:r>
            <a:rPr lang="en-SG" sz="1600" b="0" i="0" kern="1200"/>
            <a:t>global configuration command</a:t>
          </a:r>
          <a:br>
            <a:rPr lang="en-SG" sz="1600" b="0" i="0" kern="1200"/>
          </a:br>
          <a:r>
            <a:rPr lang="en-SG" sz="1600" b="0" i="0" kern="1200"/>
            <a:t>2. instructing the router to use RIPv2 by typing the </a:t>
          </a:r>
          <a:r>
            <a:rPr lang="en-SG" sz="1600" b="1" i="1" kern="1200"/>
            <a:t>version 2</a:t>
          </a:r>
          <a:r>
            <a:rPr lang="en-SG" sz="1600" b="0" i="0" kern="1200"/>
            <a:t> command</a:t>
          </a:r>
          <a:br>
            <a:rPr lang="en-SG" sz="1600" b="0" i="0" kern="1200"/>
          </a:br>
          <a:r>
            <a:rPr lang="en-SG" sz="1600" b="0" i="0" kern="1200"/>
            <a:t>3. telling RIP which networks to advertise by using one or more </a:t>
          </a:r>
          <a:r>
            <a:rPr lang="en-SG" sz="1600" b="0" i="1" kern="1200"/>
            <a:t>network</a:t>
          </a:r>
          <a:r>
            <a:rPr lang="en-SG" sz="1600" b="0" i="0" kern="1200"/>
            <a:t> commands.</a:t>
          </a:r>
          <a:endParaRPr lang="en-US" sz="1600" kern="1200"/>
        </a:p>
      </dsp:txBody>
      <dsp:txXfrm>
        <a:off x="0" y="2199217"/>
        <a:ext cx="6269038" cy="1173690"/>
      </dsp:txXfrm>
    </dsp:sp>
    <dsp:sp modelId="{D3ED10DD-2A6C-41C2-8916-D4C69854BCE4}">
      <dsp:nvSpPr>
        <dsp:cNvPr id="0" name=""/>
        <dsp:cNvSpPr/>
      </dsp:nvSpPr>
      <dsp:spPr>
        <a:xfrm>
          <a:off x="0" y="3372907"/>
          <a:ext cx="6269038" cy="834228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b="0" i="0" kern="1200"/>
            <a:t>With the </a:t>
          </a:r>
          <a:r>
            <a:rPr lang="en-SG" sz="2100" b="0" i="1" kern="1200"/>
            <a:t>network</a:t>
          </a:r>
          <a:r>
            <a:rPr lang="en-SG" sz="2100" b="0" i="0" kern="1200"/>
            <a:t> command you specify which interfaces will participate in the routing process. </a:t>
          </a:r>
          <a:endParaRPr lang="en-US" sz="2100" kern="1200"/>
        </a:p>
      </dsp:txBody>
      <dsp:txXfrm>
        <a:off x="40724" y="3413631"/>
        <a:ext cx="6187590" cy="752780"/>
      </dsp:txXfrm>
    </dsp:sp>
    <dsp:sp modelId="{73052EF6-0C9A-45E1-A882-5BA6C810F620}">
      <dsp:nvSpPr>
        <dsp:cNvPr id="0" name=""/>
        <dsp:cNvSpPr/>
      </dsp:nvSpPr>
      <dsp:spPr>
        <a:xfrm>
          <a:off x="0" y="4267615"/>
          <a:ext cx="6269038" cy="83422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b="0" i="0" kern="1200"/>
            <a:t>This command takes a </a:t>
          </a:r>
          <a:r>
            <a:rPr lang="en-SG" sz="2100" b="0" i="0" u="sng" kern="1200"/>
            <a:t>classful network </a:t>
          </a:r>
          <a:r>
            <a:rPr lang="en-SG" sz="2100" b="0" i="0" kern="1200"/>
            <a:t>as a parameter and enables RIP on the corresponding interfaces.</a:t>
          </a:r>
          <a:endParaRPr lang="en-US" sz="2100" kern="1200"/>
        </a:p>
      </dsp:txBody>
      <dsp:txXfrm>
        <a:off x="40724" y="4308339"/>
        <a:ext cx="6187590" cy="7527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05CBE-4B9B-439F-9393-191941247121}">
      <dsp:nvSpPr>
        <dsp:cNvPr id="0" name=""/>
        <dsp:cNvSpPr/>
      </dsp:nvSpPr>
      <dsp:spPr>
        <a:xfrm>
          <a:off x="0" y="378787"/>
          <a:ext cx="6269038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Router&gt;enable</a:t>
          </a:r>
          <a:endParaRPr lang="en-US" sz="2600" kern="1200"/>
        </a:p>
      </dsp:txBody>
      <dsp:txXfrm>
        <a:off x="30442" y="409229"/>
        <a:ext cx="6208154" cy="562726"/>
      </dsp:txXfrm>
    </dsp:sp>
    <dsp:sp modelId="{4CC0A623-E8DC-45F1-9B5A-8658168DB607}">
      <dsp:nvSpPr>
        <dsp:cNvPr id="0" name=""/>
        <dsp:cNvSpPr/>
      </dsp:nvSpPr>
      <dsp:spPr>
        <a:xfrm>
          <a:off x="0" y="1077277"/>
          <a:ext cx="6269038" cy="62361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Router#conf t</a:t>
          </a:r>
          <a:endParaRPr lang="en-US" sz="2600" kern="1200"/>
        </a:p>
      </dsp:txBody>
      <dsp:txXfrm>
        <a:off x="30442" y="1107719"/>
        <a:ext cx="6208154" cy="562726"/>
      </dsp:txXfrm>
    </dsp:sp>
    <dsp:sp modelId="{95F4440B-120D-4864-98DF-98BE9BCACA55}">
      <dsp:nvSpPr>
        <dsp:cNvPr id="0" name=""/>
        <dsp:cNvSpPr/>
      </dsp:nvSpPr>
      <dsp:spPr>
        <a:xfrm>
          <a:off x="0" y="1775767"/>
          <a:ext cx="6269038" cy="62361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Router(config)#router rip</a:t>
          </a:r>
          <a:endParaRPr lang="en-US" sz="2600" kern="1200"/>
        </a:p>
      </dsp:txBody>
      <dsp:txXfrm>
        <a:off x="30442" y="1806209"/>
        <a:ext cx="6208154" cy="562726"/>
      </dsp:txXfrm>
    </dsp:sp>
    <dsp:sp modelId="{37D3EEB4-434F-4FA0-A420-687FBEE73CC9}">
      <dsp:nvSpPr>
        <dsp:cNvPr id="0" name=""/>
        <dsp:cNvSpPr/>
      </dsp:nvSpPr>
      <dsp:spPr>
        <a:xfrm>
          <a:off x="0" y="2474257"/>
          <a:ext cx="6269038" cy="62361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Router(config-router)#version 2</a:t>
          </a:r>
          <a:endParaRPr lang="en-US" sz="2600" kern="1200"/>
        </a:p>
      </dsp:txBody>
      <dsp:txXfrm>
        <a:off x="30442" y="2504699"/>
        <a:ext cx="6208154" cy="562726"/>
      </dsp:txXfrm>
    </dsp:sp>
    <dsp:sp modelId="{C1D77C2E-DB5B-4ECC-B8F1-3DE2A15B0211}">
      <dsp:nvSpPr>
        <dsp:cNvPr id="0" name=""/>
        <dsp:cNvSpPr/>
      </dsp:nvSpPr>
      <dsp:spPr>
        <a:xfrm>
          <a:off x="0" y="3172747"/>
          <a:ext cx="6269038" cy="62361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Router(config-router)#network 192.168.2.0</a:t>
          </a:r>
          <a:endParaRPr lang="en-US" sz="2600" kern="1200"/>
        </a:p>
      </dsp:txBody>
      <dsp:txXfrm>
        <a:off x="30442" y="3203189"/>
        <a:ext cx="6208154" cy="562726"/>
      </dsp:txXfrm>
    </dsp:sp>
    <dsp:sp modelId="{A3B238C5-C387-45C1-A3CC-0BF9676BC084}">
      <dsp:nvSpPr>
        <dsp:cNvPr id="0" name=""/>
        <dsp:cNvSpPr/>
      </dsp:nvSpPr>
      <dsp:spPr>
        <a:xfrm>
          <a:off x="0" y="3871237"/>
          <a:ext cx="6269038" cy="62361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Router(config-router)#network 192.168.3.0</a:t>
          </a:r>
          <a:endParaRPr lang="en-US" sz="2600" kern="1200"/>
        </a:p>
      </dsp:txBody>
      <dsp:txXfrm>
        <a:off x="30442" y="3901679"/>
        <a:ext cx="6208154" cy="562726"/>
      </dsp:txXfrm>
    </dsp:sp>
    <dsp:sp modelId="{5A3AA3A4-A3D9-4C48-A160-6030F903E03A}">
      <dsp:nvSpPr>
        <dsp:cNvPr id="0" name=""/>
        <dsp:cNvSpPr/>
      </dsp:nvSpPr>
      <dsp:spPr>
        <a:xfrm>
          <a:off x="0" y="4569727"/>
          <a:ext cx="6269038" cy="6236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Router(config-router)#</a:t>
          </a:r>
          <a:endParaRPr lang="en-US" sz="2600" kern="1200"/>
        </a:p>
      </dsp:txBody>
      <dsp:txXfrm>
        <a:off x="30442" y="4600169"/>
        <a:ext cx="6208154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7DA8D-7C55-4F96-A34B-E93BDD09CFAD}">
      <dsp:nvSpPr>
        <dsp:cNvPr id="0" name=""/>
        <dsp:cNvSpPr/>
      </dsp:nvSpPr>
      <dsp:spPr>
        <a:xfrm>
          <a:off x="0" y="378787"/>
          <a:ext cx="6269038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Router&gt;enable</a:t>
          </a:r>
          <a:endParaRPr lang="en-US" sz="2600" kern="1200"/>
        </a:p>
      </dsp:txBody>
      <dsp:txXfrm>
        <a:off x="30442" y="409229"/>
        <a:ext cx="6208154" cy="562726"/>
      </dsp:txXfrm>
    </dsp:sp>
    <dsp:sp modelId="{1346844B-CA2D-430D-8E95-694BF9CBA32B}">
      <dsp:nvSpPr>
        <dsp:cNvPr id="0" name=""/>
        <dsp:cNvSpPr/>
      </dsp:nvSpPr>
      <dsp:spPr>
        <a:xfrm>
          <a:off x="0" y="1077277"/>
          <a:ext cx="6269038" cy="62361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Router#conf t</a:t>
          </a:r>
          <a:endParaRPr lang="en-US" sz="2600" kern="1200"/>
        </a:p>
      </dsp:txBody>
      <dsp:txXfrm>
        <a:off x="30442" y="1107719"/>
        <a:ext cx="6208154" cy="562726"/>
      </dsp:txXfrm>
    </dsp:sp>
    <dsp:sp modelId="{567FDAF3-22E9-46C2-8BD4-F4E65E381E2B}">
      <dsp:nvSpPr>
        <dsp:cNvPr id="0" name=""/>
        <dsp:cNvSpPr/>
      </dsp:nvSpPr>
      <dsp:spPr>
        <a:xfrm>
          <a:off x="0" y="1775767"/>
          <a:ext cx="6269038" cy="62361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Router(config)#router rip</a:t>
          </a:r>
          <a:endParaRPr lang="en-US" sz="2600" kern="1200"/>
        </a:p>
      </dsp:txBody>
      <dsp:txXfrm>
        <a:off x="30442" y="1806209"/>
        <a:ext cx="6208154" cy="562726"/>
      </dsp:txXfrm>
    </dsp:sp>
    <dsp:sp modelId="{BBFB5302-E721-4161-B0A0-587A7EA092D6}">
      <dsp:nvSpPr>
        <dsp:cNvPr id="0" name=""/>
        <dsp:cNvSpPr/>
      </dsp:nvSpPr>
      <dsp:spPr>
        <a:xfrm>
          <a:off x="0" y="2474257"/>
          <a:ext cx="6269038" cy="62361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Router(config-router)#version 2</a:t>
          </a:r>
          <a:endParaRPr lang="en-US" sz="2600" kern="1200"/>
        </a:p>
      </dsp:txBody>
      <dsp:txXfrm>
        <a:off x="30442" y="2504699"/>
        <a:ext cx="6208154" cy="562726"/>
      </dsp:txXfrm>
    </dsp:sp>
    <dsp:sp modelId="{656974A6-1322-4CFD-91DF-9C180E6B0CFA}">
      <dsp:nvSpPr>
        <dsp:cNvPr id="0" name=""/>
        <dsp:cNvSpPr/>
      </dsp:nvSpPr>
      <dsp:spPr>
        <a:xfrm>
          <a:off x="0" y="3172747"/>
          <a:ext cx="6269038" cy="62361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Router(config-router)#network 192.168.1.0</a:t>
          </a:r>
          <a:endParaRPr lang="en-US" sz="2600" kern="1200"/>
        </a:p>
      </dsp:txBody>
      <dsp:txXfrm>
        <a:off x="30442" y="3203189"/>
        <a:ext cx="6208154" cy="562726"/>
      </dsp:txXfrm>
    </dsp:sp>
    <dsp:sp modelId="{7E50ED96-FA28-4F95-8471-9F9B85D2502D}">
      <dsp:nvSpPr>
        <dsp:cNvPr id="0" name=""/>
        <dsp:cNvSpPr/>
      </dsp:nvSpPr>
      <dsp:spPr>
        <a:xfrm>
          <a:off x="0" y="3871237"/>
          <a:ext cx="6269038" cy="62361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Router(config-router)#network 192.168.2.0</a:t>
          </a:r>
          <a:endParaRPr lang="en-US" sz="2600" kern="1200"/>
        </a:p>
      </dsp:txBody>
      <dsp:txXfrm>
        <a:off x="30442" y="3901679"/>
        <a:ext cx="6208154" cy="562726"/>
      </dsp:txXfrm>
    </dsp:sp>
    <dsp:sp modelId="{A92FF235-5D6A-43F6-81BD-A8694701C778}">
      <dsp:nvSpPr>
        <dsp:cNvPr id="0" name=""/>
        <dsp:cNvSpPr/>
      </dsp:nvSpPr>
      <dsp:spPr>
        <a:xfrm>
          <a:off x="0" y="4569727"/>
          <a:ext cx="6269038" cy="6236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Router(config-router)#</a:t>
          </a:r>
          <a:endParaRPr lang="en-US" sz="2600" kern="1200"/>
        </a:p>
      </dsp:txBody>
      <dsp:txXfrm>
        <a:off x="30442" y="4600169"/>
        <a:ext cx="6208154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E2090-C992-4CE0-BF0B-7B9603F1C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DDA30-5116-4504-99FA-B45FB3B3C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61D02-8A0C-4BAC-9D17-B4E7798A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20DB7-7336-4890-922B-B6BFAF22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CEA6A-F73D-45BC-B060-875FE11C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037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C576-498A-4420-B4DB-EC21EE7B6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6D2A9-2112-479D-9D35-5B151C933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12DDD-03FC-4204-B630-F4C2B6A6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ED8B8-281B-479F-9F1A-32BD2257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3ACBD-2B8B-4BE8-84E8-0FCBA5AB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457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496A5-BB49-4B46-9F86-2686EC1F8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662A6-B63A-49A9-A76C-6E1F64D66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1680E-E13A-4413-B84C-E58562AEF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7D9CD-7E26-424A-9C34-E0485040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47C63-B354-4A60-9AE3-D52FE244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126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E84B-97F2-4D7C-8679-5EBDC1AE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30F6-3D51-463B-AC23-4A2603D0B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A5BC-E94F-4686-82D0-175D3564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8DFC-00F2-4F3A-A8C7-FFF0D162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BE63-E6CA-4771-BD97-2953D7DC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764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DD48-93FF-4843-9594-FD5E8D4F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B066C-AE24-4375-BCEA-5B54D347F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1FF4C-CF2F-443D-88AA-C0B7199D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F02BB-FC14-4A55-98C2-220267B8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EB165-D0F2-449A-9BBE-148CFEFC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295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64A1-A810-4234-9DD3-82F13BCE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105B-6C35-4161-97B2-9A1FCE822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C4056-730D-4709-A92D-29907BE2A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AD8C2-5F40-4C13-AB22-DA27446D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F1B77-CB6A-4BAB-BFDF-6BC9D9C5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6B860-EE40-4DE3-99C5-6E789315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411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AD0-3C1C-4749-8987-7874B2ED8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9336E-D2D0-47DD-8C89-9AF8FB761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7773C-D7B2-4E2E-95D5-83C6CE618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E415E-1336-4AA1-961D-58B997E9D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A89C0-AA3B-42C1-9267-6BA7D7F68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16537-F9D3-4FFA-8068-CE85F208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DCF3DB-8EDD-4CC4-B672-C76348E9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CB2D3-BB2F-4567-BF27-72D52AB0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781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5064C-E9C3-46F7-AFF0-A5144BC0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903AE6-DE9F-41C8-9473-01BE5D945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3633E-6EB8-4094-848B-330B91C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8F22E-0DE1-4AA5-8686-508F13E5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33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BD12F-3DE2-4AB8-8DFB-977928FD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25C81-EAE6-4678-92AB-C91E64223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A7FDE-F735-46C5-B7A6-D53AF54E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341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E359-8B2B-4E55-A2B7-C84D0E7EF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52C0-5598-4234-98F7-53F50B1B5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392BC-C621-46DF-8D45-5DCD579FD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D7977-6C11-41E5-8A0F-4B9CFACF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746C7-4000-4DBD-9E8E-D96E9D63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B3151-A590-41F4-99B4-3C853316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183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12F5-B848-4DC2-92DB-776939E7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6417F-5EC7-42AE-893C-50958DB76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E4B8A-4C5A-4D00-95F6-429D96F55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5A1E4-90A3-4577-AB7B-C887D3E6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CA61A-5494-4485-BDE5-B9569804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D344A-CCFC-449C-ACE3-C6A9A810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768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3595A2-45D8-49EB-BD52-55337D03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4773B-87F2-4E7D-8637-87CABE5FD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2DF5-42DC-424E-8C67-85FD02D97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42A8B-209D-4B70-9904-CC89E0880F73}" type="datetimeFigureOut">
              <a:rPr lang="en-SG" smtClean="0"/>
              <a:t>2/3/2021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3B8BC-F557-412F-B8D5-40A0F2C28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D7EEA-6BCD-453F-BDD2-2425C0712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8DB16-B249-4010-8997-6C639AADB4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613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>
            <a:extLst>
              <a:ext uri="{FF2B5EF4-FFF2-40B4-BE49-F238E27FC236}">
                <a16:creationId xmlns:a16="http://schemas.microsoft.com/office/drawing/2014/main" id="{4DDEF203-8502-4B53-8AE2-D0E5AF4D59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A7D91-A7CC-442C-BF2E-C693364ED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SG" sz="5200">
                <a:solidFill>
                  <a:srgbClr val="FFFFFF"/>
                </a:solidFill>
              </a:rPr>
              <a:t>Dynamic Routing Protocol</a:t>
            </a:r>
            <a:br>
              <a:rPr lang="en-SG" sz="5200">
                <a:solidFill>
                  <a:srgbClr val="FFFFFF"/>
                </a:solidFill>
              </a:rPr>
            </a:br>
            <a:r>
              <a:rPr lang="en-SG" sz="5200">
                <a:solidFill>
                  <a:srgbClr val="FFFFFF"/>
                </a:solidFill>
              </a:rPr>
              <a:t>(RIP)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D7F9B9-8BD5-4441-8762-6870EDB3D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SG" sz="2200">
                <a:solidFill>
                  <a:srgbClr val="FFFFFF"/>
                </a:solidFill>
              </a:rPr>
              <a:t>Dr. Risala T Khan</a:t>
            </a:r>
          </a:p>
          <a:p>
            <a:r>
              <a:rPr lang="en-SG" sz="2200">
                <a:solidFill>
                  <a:srgbClr val="FFFFFF"/>
                </a:solidFill>
              </a:rPr>
              <a:t>Professor</a:t>
            </a:r>
          </a:p>
          <a:p>
            <a:r>
              <a:rPr lang="en-SG" sz="2200">
                <a:solidFill>
                  <a:srgbClr val="FFFFFF"/>
                </a:solidFill>
              </a:rPr>
              <a:t>IIT, JU</a:t>
            </a:r>
          </a:p>
        </p:txBody>
      </p:sp>
    </p:spTree>
    <p:extLst>
      <p:ext uri="{BB962C8B-B14F-4D97-AF65-F5344CB8AC3E}">
        <p14:creationId xmlns:p14="http://schemas.microsoft.com/office/powerpoint/2010/main" val="336118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F9FC8-B1FB-4A9C-AA5E-389BFAED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Design a network using following ip addresses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E3BD866-3881-4ED2-A220-27750CEAE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487" y="2427541"/>
            <a:ext cx="1087792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EC953-858F-4E09-A5D1-477BA91A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SG" dirty="0"/>
              <a:t>Do the following tasks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F4D392-D44E-43B1-9BF3-41E322872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17697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476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9CC7E-D493-4D58-A816-BF8CDB3C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SG" dirty="0"/>
              <a:t>Configuring RIPv2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0BBDC7-9F83-44E4-BB0C-22EC93BC1A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763040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4022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8660A-A872-41EA-A365-424C2661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SG" dirty="0"/>
              <a:t>For the Case of Router1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D35241-2771-4447-AFF9-DBCD2CCF3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441488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1960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AB032-58B6-43A6-AF54-FC1185E0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SG" dirty="0"/>
              <a:t>For the case of Router0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790D61-752E-4BE2-8ED2-2463D89274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7173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38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0AB44-0BA8-4B12-8D1D-F50CBAE2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SG" sz="4000">
                <a:solidFill>
                  <a:srgbClr val="FFFFFF"/>
                </a:solidFill>
              </a:rPr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B6CA-9519-46C6-BF96-C54300F9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SG" sz="1300" b="0" i="0">
                <a:effectLst/>
                <a:latin typeface="Open Sans"/>
              </a:rPr>
              <a:t>You can verify that router R0 have a route to the R1’s directly connected subnet by typing the </a:t>
            </a:r>
            <a:r>
              <a:rPr lang="en-SG" sz="1300" b="1" i="1">
                <a:effectLst/>
                <a:latin typeface="Open Sans"/>
              </a:rPr>
              <a:t>show ip route</a:t>
            </a:r>
            <a:r>
              <a:rPr lang="en-SG" sz="1300" b="0" i="0">
                <a:effectLst/>
                <a:latin typeface="Open Sans"/>
              </a:rPr>
              <a:t> command as follows:</a:t>
            </a:r>
          </a:p>
          <a:p>
            <a:r>
              <a:rPr lang="en-SG" sz="1300"/>
              <a:t>Router&gt;enable</a:t>
            </a:r>
          </a:p>
          <a:p>
            <a:r>
              <a:rPr lang="en-SG" sz="1300"/>
              <a:t>Router#show ip route</a:t>
            </a:r>
          </a:p>
          <a:p>
            <a:r>
              <a:rPr lang="en-SG" sz="1300"/>
              <a:t>Codes: C - connected, S - static, I - IGRP, R - RIP, M - mobile, B - BGP</a:t>
            </a:r>
          </a:p>
          <a:p>
            <a:r>
              <a:rPr lang="en-SG" sz="1300"/>
              <a:t>       D - EIGRP, EX - EIGRP external, O - OSPF, IA - OSPF inter area</a:t>
            </a:r>
          </a:p>
          <a:p>
            <a:r>
              <a:rPr lang="en-SG" sz="1300"/>
              <a:t>       N1 - OSPF NSSA external type 1, N2 - OSPF NSSA external type 2</a:t>
            </a:r>
          </a:p>
          <a:p>
            <a:r>
              <a:rPr lang="en-SG" sz="1300"/>
              <a:t>       E1 - OSPF external type 1, E2 - OSPF external type 2, E - EGP</a:t>
            </a:r>
          </a:p>
          <a:p>
            <a:r>
              <a:rPr lang="en-SG" sz="1300"/>
              <a:t>       i - IS-IS, L1 - IS-IS level-1, L2 - IS-IS level-2, ia - IS-IS inter area</a:t>
            </a:r>
          </a:p>
          <a:p>
            <a:r>
              <a:rPr lang="en-SG" sz="1300"/>
              <a:t>       * - candidate default, U - per-user static route, o - ODR</a:t>
            </a:r>
          </a:p>
          <a:p>
            <a:r>
              <a:rPr lang="en-SG" sz="1300"/>
              <a:t>       P - periodic downloaded static route</a:t>
            </a:r>
          </a:p>
          <a:p>
            <a:endParaRPr lang="en-SG" sz="1300"/>
          </a:p>
          <a:p>
            <a:r>
              <a:rPr lang="en-SG" sz="1300"/>
              <a:t>Gateway of last resort is not set</a:t>
            </a:r>
          </a:p>
          <a:p>
            <a:endParaRPr lang="en-SG" sz="1300"/>
          </a:p>
          <a:p>
            <a:r>
              <a:rPr lang="en-SG" sz="1300"/>
              <a:t>C    192.168.1.0/24 is directly connected, FastEthernet0/0</a:t>
            </a:r>
          </a:p>
          <a:p>
            <a:r>
              <a:rPr lang="en-SG" sz="1300"/>
              <a:t>C    192.168.2.0/24 is directly connected, Serial2/0</a:t>
            </a:r>
          </a:p>
          <a:p>
            <a:r>
              <a:rPr lang="en-SG" sz="1300"/>
              <a:t>R    192.168.3.0/24 [120/1] via 192.168.2.2, 00:00:24, Serial2/0</a:t>
            </a:r>
          </a:p>
          <a:p>
            <a:r>
              <a:rPr lang="en-SG" sz="1300"/>
              <a:t>Router#</a:t>
            </a:r>
          </a:p>
        </p:txBody>
      </p:sp>
    </p:spTree>
    <p:extLst>
      <p:ext uri="{BB962C8B-B14F-4D97-AF65-F5344CB8AC3E}">
        <p14:creationId xmlns:p14="http://schemas.microsoft.com/office/powerpoint/2010/main" val="319957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32C81-09C3-4837-81AF-751064D8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SG" sz="4000">
                <a:solidFill>
                  <a:srgbClr val="FFFFFF"/>
                </a:solidFill>
              </a:rPr>
              <a:t>CLASSWORK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EE18-CEC2-4B8B-8B9C-2A3A07EE3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SG" sz="2000"/>
              <a:t>USE RIP ALONG WITH STATIC ROUTING AND SEE THE CHANGE IN “SHOW IP ROUTE” COMMAND</a:t>
            </a:r>
          </a:p>
        </p:txBody>
      </p:sp>
    </p:spTree>
    <p:extLst>
      <p:ext uri="{BB962C8B-B14F-4D97-AF65-F5344CB8AC3E}">
        <p14:creationId xmlns:p14="http://schemas.microsoft.com/office/powerpoint/2010/main" val="65432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430</Words>
  <Application>Microsoft Office PowerPoint</Application>
  <PresentationFormat>Widescreen</PresentationFormat>
  <Paragraphs>52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Office Theme</vt:lpstr>
      <vt:lpstr>Dynamic Routing Protocol (RIP)</vt:lpstr>
      <vt:lpstr>Design a network using following ip addresses</vt:lpstr>
      <vt:lpstr>Do the following tasks</vt:lpstr>
      <vt:lpstr>Configuring RIPv2</vt:lpstr>
      <vt:lpstr>For the Case of Router1</vt:lpstr>
      <vt:lpstr>For the case of Router0</vt:lpstr>
      <vt:lpstr>To Check</vt:lpstr>
      <vt:lpstr>CLASSWORK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Routing Protocol (RIP)</dc:title>
  <dc:creator>Risala Khan</dc:creator>
  <cp:lastModifiedBy>Risala Khan</cp:lastModifiedBy>
  <cp:revision>3</cp:revision>
  <dcterms:created xsi:type="dcterms:W3CDTF">2021-03-02T14:54:58Z</dcterms:created>
  <dcterms:modified xsi:type="dcterms:W3CDTF">2021-03-02T15:16:07Z</dcterms:modified>
</cp:coreProperties>
</file>